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4"/>
  </p:notesMasterIdLst>
  <p:sldIdLst>
    <p:sldId id="256" r:id="rId2"/>
    <p:sldId id="257" r:id="rId3"/>
    <p:sldId id="259" r:id="rId4"/>
    <p:sldId id="439" r:id="rId5"/>
    <p:sldId id="440" r:id="rId6"/>
    <p:sldId id="441" r:id="rId7"/>
    <p:sldId id="442" r:id="rId8"/>
    <p:sldId id="443" r:id="rId9"/>
    <p:sldId id="444" r:id="rId10"/>
    <p:sldId id="445" r:id="rId11"/>
    <p:sldId id="446" r:id="rId12"/>
    <p:sldId id="263" r:id="rId13"/>
    <p:sldId id="447" r:id="rId14"/>
    <p:sldId id="448" r:id="rId15"/>
    <p:sldId id="449" r:id="rId16"/>
    <p:sldId id="450" r:id="rId17"/>
    <p:sldId id="451" r:id="rId18"/>
    <p:sldId id="452" r:id="rId19"/>
    <p:sldId id="453" r:id="rId20"/>
    <p:sldId id="454" r:id="rId21"/>
    <p:sldId id="455" r:id="rId22"/>
    <p:sldId id="456" r:id="rId23"/>
    <p:sldId id="457" r:id="rId24"/>
    <p:sldId id="458" r:id="rId25"/>
    <p:sldId id="459" r:id="rId26"/>
    <p:sldId id="460" r:id="rId27"/>
    <p:sldId id="462" r:id="rId28"/>
    <p:sldId id="461" r:id="rId29"/>
    <p:sldId id="463" r:id="rId30"/>
    <p:sldId id="464" r:id="rId31"/>
    <p:sldId id="465" r:id="rId32"/>
    <p:sldId id="355" r:id="rId33"/>
    <p:sldId id="466" r:id="rId34"/>
    <p:sldId id="467" r:id="rId35"/>
    <p:sldId id="468" r:id="rId36"/>
    <p:sldId id="469" r:id="rId37"/>
    <p:sldId id="470" r:id="rId38"/>
    <p:sldId id="471" r:id="rId39"/>
    <p:sldId id="472" r:id="rId40"/>
    <p:sldId id="473" r:id="rId41"/>
    <p:sldId id="474" r:id="rId42"/>
    <p:sldId id="475" r:id="rId43"/>
    <p:sldId id="476" r:id="rId44"/>
    <p:sldId id="477" r:id="rId45"/>
    <p:sldId id="478" r:id="rId46"/>
    <p:sldId id="542" r:id="rId47"/>
    <p:sldId id="480" r:id="rId48"/>
    <p:sldId id="481" r:id="rId49"/>
    <p:sldId id="482" r:id="rId50"/>
    <p:sldId id="483" r:id="rId51"/>
    <p:sldId id="362" r:id="rId52"/>
    <p:sldId id="484" r:id="rId53"/>
    <p:sldId id="485" r:id="rId54"/>
    <p:sldId id="486" r:id="rId55"/>
    <p:sldId id="487" r:id="rId56"/>
    <p:sldId id="488" r:id="rId57"/>
    <p:sldId id="489" r:id="rId58"/>
    <p:sldId id="490" r:id="rId59"/>
    <p:sldId id="491" r:id="rId60"/>
    <p:sldId id="492" r:id="rId61"/>
    <p:sldId id="493" r:id="rId62"/>
    <p:sldId id="494" r:id="rId63"/>
    <p:sldId id="495" r:id="rId64"/>
    <p:sldId id="496" r:id="rId65"/>
    <p:sldId id="497" r:id="rId66"/>
    <p:sldId id="498" r:id="rId67"/>
    <p:sldId id="499" r:id="rId68"/>
    <p:sldId id="500" r:id="rId69"/>
    <p:sldId id="501" r:id="rId70"/>
    <p:sldId id="502" r:id="rId71"/>
    <p:sldId id="503" r:id="rId72"/>
    <p:sldId id="504" r:id="rId73"/>
    <p:sldId id="505" r:id="rId74"/>
    <p:sldId id="506" r:id="rId75"/>
    <p:sldId id="373" r:id="rId76"/>
    <p:sldId id="507" r:id="rId77"/>
    <p:sldId id="508" r:id="rId78"/>
    <p:sldId id="509" r:id="rId79"/>
    <p:sldId id="510" r:id="rId80"/>
    <p:sldId id="511" r:id="rId81"/>
    <p:sldId id="512" r:id="rId82"/>
    <p:sldId id="513" r:id="rId83"/>
    <p:sldId id="514" r:id="rId84"/>
    <p:sldId id="515" r:id="rId85"/>
    <p:sldId id="516" r:id="rId86"/>
    <p:sldId id="517" r:id="rId87"/>
    <p:sldId id="518" r:id="rId88"/>
    <p:sldId id="519" r:id="rId89"/>
    <p:sldId id="520" r:id="rId90"/>
    <p:sldId id="521" r:id="rId91"/>
    <p:sldId id="522" r:id="rId92"/>
    <p:sldId id="523" r:id="rId93"/>
    <p:sldId id="524" r:id="rId94"/>
    <p:sldId id="525" r:id="rId95"/>
    <p:sldId id="526" r:id="rId96"/>
    <p:sldId id="527" r:id="rId97"/>
    <p:sldId id="261" r:id="rId98"/>
    <p:sldId id="528" r:id="rId99"/>
    <p:sldId id="529" r:id="rId100"/>
    <p:sldId id="530" r:id="rId101"/>
    <p:sldId id="531" r:id="rId102"/>
    <p:sldId id="532" r:id="rId103"/>
    <p:sldId id="533" r:id="rId104"/>
    <p:sldId id="534" r:id="rId105"/>
    <p:sldId id="535" r:id="rId106"/>
    <p:sldId id="536" r:id="rId107"/>
    <p:sldId id="537" r:id="rId108"/>
    <p:sldId id="538" r:id="rId109"/>
    <p:sldId id="539" r:id="rId110"/>
    <p:sldId id="540" r:id="rId111"/>
    <p:sldId id="541" r:id="rId112"/>
    <p:sldId id="258" r:id="rId113"/>
  </p:sldIdLst>
  <p:sldSz cx="12192000" cy="6858000"/>
  <p:notesSz cx="6858000" cy="9144000"/>
  <p:defaultTex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B6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jl, gemiddeld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Stijl, gemiddeld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Stijl, gemiddeld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595" autoAdjust="0"/>
    <p:restoredTop sz="94660"/>
  </p:normalViewPr>
  <p:slideViewPr>
    <p:cSldViewPr snapToGrid="0">
      <p:cViewPr varScale="1">
        <p:scale>
          <a:sx n="111" d="100"/>
          <a:sy n="111" d="100"/>
        </p:scale>
        <p:origin x="480"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theme" Target="theme/theme1.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tableStyles" Target="tableStyle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BE"/>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C1A6F86-3659-4699-88C6-F2B02C4C0524}" type="datetimeFigureOut">
              <a:rPr lang="nl-BE" smtClean="0"/>
              <a:t>27/05/2022</a:t>
            </a:fld>
            <a:endParaRPr lang="nl-BE"/>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BE"/>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l-NL" smtClean="0"/>
              <a:t>Tekststijl van het model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BE"/>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BE"/>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AFAF75F-A287-437D-B6F0-A9F855D5D218}" type="slidenum">
              <a:rPr lang="nl-BE" smtClean="0"/>
              <a:t>‹nr.›</a:t>
            </a:fld>
            <a:endParaRPr lang="nl-BE"/>
          </a:p>
        </p:txBody>
      </p:sp>
    </p:spTree>
    <p:extLst>
      <p:ext uri="{BB962C8B-B14F-4D97-AF65-F5344CB8AC3E}">
        <p14:creationId xmlns:p14="http://schemas.microsoft.com/office/powerpoint/2010/main" val="20174451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dia">
    <p:spTree>
      <p:nvGrpSpPr>
        <p:cNvPr id="1" name=""/>
        <p:cNvGrpSpPr/>
        <p:nvPr/>
      </p:nvGrpSpPr>
      <p:grpSpPr>
        <a:xfrm>
          <a:off x="0" y="0"/>
          <a:ext cx="0" cy="0"/>
          <a:chOff x="0" y="0"/>
          <a:chExt cx="0" cy="0"/>
        </a:xfrm>
      </p:grpSpPr>
      <p:sp>
        <p:nvSpPr>
          <p:cNvPr id="2" name="Titel 1"/>
          <p:cNvSpPr>
            <a:spLocks noGrp="1"/>
          </p:cNvSpPr>
          <p:nvPr>
            <p:ph type="ctrTitle"/>
          </p:nvPr>
        </p:nvSpPr>
        <p:spPr>
          <a:xfrm>
            <a:off x="1524000" y="1122363"/>
            <a:ext cx="9144000" cy="4223360"/>
          </a:xfrm>
        </p:spPr>
        <p:txBody>
          <a:bodyPr anchor="ctr"/>
          <a:lstStyle>
            <a:lvl1pPr algn="ctr">
              <a:defRPr sz="6000"/>
            </a:lvl1pPr>
          </a:lstStyle>
          <a:p>
            <a:r>
              <a:rPr lang="nl-NL" smtClean="0"/>
              <a:t>Klik om de stijl te bewerken</a:t>
            </a:r>
            <a:endParaRPr lang="nl-BE"/>
          </a:p>
        </p:txBody>
      </p:sp>
    </p:spTree>
    <p:extLst>
      <p:ext uri="{BB962C8B-B14F-4D97-AF65-F5344CB8AC3E}">
        <p14:creationId xmlns:p14="http://schemas.microsoft.com/office/powerpoint/2010/main" val="32060617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Klik om de stijl te bewerken</a:t>
            </a:r>
            <a:endParaRPr lang="nl-BE"/>
          </a:p>
        </p:txBody>
      </p:sp>
      <p:sp>
        <p:nvSpPr>
          <p:cNvPr id="3" name="Tijdelijke aanduiding voor verticale tekst 2"/>
          <p:cNvSpPr>
            <a:spLocks noGrp="1"/>
          </p:cNvSpPr>
          <p:nvPr>
            <p:ph type="body" orient="vert" idx="1"/>
          </p:nvPr>
        </p:nvSpPr>
        <p:spPr/>
        <p:txBody>
          <a:bodyPr vert="eaVert"/>
          <a:lstStyle/>
          <a:p>
            <a:pPr lvl="0"/>
            <a:r>
              <a:rPr lang="nl-NL" smtClean="0"/>
              <a:t>Tekststijl van het model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BE"/>
          </a:p>
        </p:txBody>
      </p:sp>
      <p:sp>
        <p:nvSpPr>
          <p:cNvPr id="4" name="Tijdelijke aanduiding voor datum 3"/>
          <p:cNvSpPr>
            <a:spLocks noGrp="1"/>
          </p:cNvSpPr>
          <p:nvPr>
            <p:ph type="dt" sz="half" idx="10"/>
          </p:nvPr>
        </p:nvSpPr>
        <p:spPr>
          <a:xfrm>
            <a:off x="838200" y="6356350"/>
            <a:ext cx="2743200" cy="365125"/>
          </a:xfrm>
          <a:prstGeom prst="rect">
            <a:avLst/>
          </a:prstGeom>
        </p:spPr>
        <p:txBody>
          <a:bodyPr/>
          <a:lstStyle/>
          <a:p>
            <a:fld id="{D3A1614A-66A8-4ACF-91A6-9665246C87F1}" type="datetimeFigureOut">
              <a:rPr lang="nl-BE" smtClean="0"/>
              <a:t>27/05/2022</a:t>
            </a:fld>
            <a:endParaRPr lang="nl-BE"/>
          </a:p>
        </p:txBody>
      </p:sp>
      <p:sp>
        <p:nvSpPr>
          <p:cNvPr id="5" name="Tijdelijke aanduiding voor voettekst 4"/>
          <p:cNvSpPr>
            <a:spLocks noGrp="1"/>
          </p:cNvSpPr>
          <p:nvPr>
            <p:ph type="ftr" sz="quarter" idx="11"/>
          </p:nvPr>
        </p:nvSpPr>
        <p:spPr>
          <a:xfrm>
            <a:off x="4038600" y="6356350"/>
            <a:ext cx="4114800" cy="365125"/>
          </a:xfrm>
          <a:prstGeom prst="rect">
            <a:avLst/>
          </a:prstGeom>
        </p:spPr>
        <p:txBody>
          <a:bodyPr/>
          <a:lstStyle/>
          <a:p>
            <a:endParaRPr lang="nl-BE"/>
          </a:p>
        </p:txBody>
      </p:sp>
      <p:sp>
        <p:nvSpPr>
          <p:cNvPr id="6" name="Tijdelijke aanduiding voor dianummer 5"/>
          <p:cNvSpPr>
            <a:spLocks noGrp="1"/>
          </p:cNvSpPr>
          <p:nvPr>
            <p:ph type="sldNum" sz="quarter" idx="12"/>
          </p:nvPr>
        </p:nvSpPr>
        <p:spPr>
          <a:xfrm>
            <a:off x="8610600" y="6356350"/>
            <a:ext cx="2743200" cy="365125"/>
          </a:xfrm>
          <a:prstGeom prst="rect">
            <a:avLst/>
          </a:prstGeom>
        </p:spPr>
        <p:txBody>
          <a:bodyPr/>
          <a:lstStyle/>
          <a:p>
            <a:fld id="{DAF02DC9-ADD6-4A93-94DE-411EBD025549}" type="slidenum">
              <a:rPr lang="nl-BE" smtClean="0"/>
              <a:t>‹nr.›</a:t>
            </a:fld>
            <a:endParaRPr lang="nl-BE"/>
          </a:p>
        </p:txBody>
      </p:sp>
    </p:spTree>
    <p:extLst>
      <p:ext uri="{BB962C8B-B14F-4D97-AF65-F5344CB8AC3E}">
        <p14:creationId xmlns:p14="http://schemas.microsoft.com/office/powerpoint/2010/main" val="1159845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e titel en tekst">
    <p:spTree>
      <p:nvGrpSpPr>
        <p:cNvPr id="1" name=""/>
        <p:cNvGrpSpPr/>
        <p:nvPr/>
      </p:nvGrpSpPr>
      <p:grpSpPr>
        <a:xfrm>
          <a:off x="0" y="0"/>
          <a:ext cx="0" cy="0"/>
          <a:chOff x="0" y="0"/>
          <a:chExt cx="0" cy="0"/>
        </a:xfrm>
      </p:grpSpPr>
      <p:sp>
        <p:nvSpPr>
          <p:cNvPr id="2" name="Verticale titel 1"/>
          <p:cNvSpPr>
            <a:spLocks noGrp="1"/>
          </p:cNvSpPr>
          <p:nvPr>
            <p:ph type="title" orient="vert"/>
          </p:nvPr>
        </p:nvSpPr>
        <p:spPr>
          <a:xfrm>
            <a:off x="8724900" y="365125"/>
            <a:ext cx="2628900" cy="5811838"/>
          </a:xfrm>
        </p:spPr>
        <p:txBody>
          <a:bodyPr vert="eaVert"/>
          <a:lstStyle/>
          <a:p>
            <a:r>
              <a:rPr lang="nl-NL" smtClean="0"/>
              <a:t>Klik om de stijl te bewerken</a:t>
            </a:r>
            <a:endParaRPr lang="nl-BE"/>
          </a:p>
        </p:txBody>
      </p:sp>
      <p:sp>
        <p:nvSpPr>
          <p:cNvPr id="3" name="Tijdelijke aanduiding voor verticale tekst 2"/>
          <p:cNvSpPr>
            <a:spLocks noGrp="1"/>
          </p:cNvSpPr>
          <p:nvPr>
            <p:ph type="body" orient="vert" idx="1"/>
          </p:nvPr>
        </p:nvSpPr>
        <p:spPr>
          <a:xfrm>
            <a:off x="838200" y="365125"/>
            <a:ext cx="7734300" cy="5811838"/>
          </a:xfrm>
        </p:spPr>
        <p:txBody>
          <a:bodyPr vert="eaVert"/>
          <a:lstStyle/>
          <a:p>
            <a:pPr lvl="0"/>
            <a:r>
              <a:rPr lang="nl-NL" smtClean="0"/>
              <a:t>Tekststijl van het model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BE"/>
          </a:p>
        </p:txBody>
      </p:sp>
      <p:sp>
        <p:nvSpPr>
          <p:cNvPr id="4" name="Tijdelijke aanduiding voor datum 3"/>
          <p:cNvSpPr>
            <a:spLocks noGrp="1"/>
          </p:cNvSpPr>
          <p:nvPr>
            <p:ph type="dt" sz="half" idx="10"/>
          </p:nvPr>
        </p:nvSpPr>
        <p:spPr>
          <a:xfrm>
            <a:off x="838200" y="6356350"/>
            <a:ext cx="2743200" cy="365125"/>
          </a:xfrm>
          <a:prstGeom prst="rect">
            <a:avLst/>
          </a:prstGeom>
        </p:spPr>
        <p:txBody>
          <a:bodyPr/>
          <a:lstStyle/>
          <a:p>
            <a:fld id="{D3A1614A-66A8-4ACF-91A6-9665246C87F1}" type="datetimeFigureOut">
              <a:rPr lang="nl-BE" smtClean="0"/>
              <a:t>27/05/2022</a:t>
            </a:fld>
            <a:endParaRPr lang="nl-BE"/>
          </a:p>
        </p:txBody>
      </p:sp>
      <p:sp>
        <p:nvSpPr>
          <p:cNvPr id="5" name="Tijdelijke aanduiding voor voettekst 4"/>
          <p:cNvSpPr>
            <a:spLocks noGrp="1"/>
          </p:cNvSpPr>
          <p:nvPr>
            <p:ph type="ftr" sz="quarter" idx="11"/>
          </p:nvPr>
        </p:nvSpPr>
        <p:spPr>
          <a:xfrm>
            <a:off x="4038600" y="6356350"/>
            <a:ext cx="4114800" cy="365125"/>
          </a:xfrm>
          <a:prstGeom prst="rect">
            <a:avLst/>
          </a:prstGeom>
        </p:spPr>
        <p:txBody>
          <a:bodyPr/>
          <a:lstStyle/>
          <a:p>
            <a:endParaRPr lang="nl-BE"/>
          </a:p>
        </p:txBody>
      </p:sp>
      <p:sp>
        <p:nvSpPr>
          <p:cNvPr id="6" name="Tijdelijke aanduiding voor dianummer 5"/>
          <p:cNvSpPr>
            <a:spLocks noGrp="1"/>
          </p:cNvSpPr>
          <p:nvPr>
            <p:ph type="sldNum" sz="quarter" idx="12"/>
          </p:nvPr>
        </p:nvSpPr>
        <p:spPr>
          <a:xfrm>
            <a:off x="8610600" y="6356350"/>
            <a:ext cx="2743200" cy="365125"/>
          </a:xfrm>
          <a:prstGeom prst="rect">
            <a:avLst/>
          </a:prstGeom>
        </p:spPr>
        <p:txBody>
          <a:bodyPr/>
          <a:lstStyle/>
          <a:p>
            <a:fld id="{DAF02DC9-ADD6-4A93-94DE-411EBD025549}" type="slidenum">
              <a:rPr lang="nl-BE" smtClean="0"/>
              <a:t>‹nr.›</a:t>
            </a:fld>
            <a:endParaRPr lang="nl-BE"/>
          </a:p>
        </p:txBody>
      </p:sp>
    </p:spTree>
    <p:extLst>
      <p:ext uri="{BB962C8B-B14F-4D97-AF65-F5344CB8AC3E}">
        <p14:creationId xmlns:p14="http://schemas.microsoft.com/office/powerpoint/2010/main" val="3176604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el 1"/>
          <p:cNvSpPr>
            <a:spLocks noGrp="1"/>
          </p:cNvSpPr>
          <p:nvPr>
            <p:ph type="title"/>
          </p:nvPr>
        </p:nvSpPr>
        <p:spPr>
          <a:xfrm>
            <a:off x="1931831" y="210578"/>
            <a:ext cx="10109915" cy="1077309"/>
          </a:xfrm>
        </p:spPr>
        <p:txBody>
          <a:bodyPr/>
          <a:lstStyle/>
          <a:p>
            <a:r>
              <a:rPr lang="nl-NL" smtClean="0"/>
              <a:t>Klik om de stijl te bewerken</a:t>
            </a:r>
            <a:endParaRPr lang="nl-BE"/>
          </a:p>
        </p:txBody>
      </p:sp>
      <p:sp>
        <p:nvSpPr>
          <p:cNvPr id="3" name="Tijdelijke aanduiding voor inhoud 2"/>
          <p:cNvSpPr>
            <a:spLocks noGrp="1"/>
          </p:cNvSpPr>
          <p:nvPr>
            <p:ph idx="1"/>
          </p:nvPr>
        </p:nvSpPr>
        <p:spPr>
          <a:xfrm>
            <a:off x="1931832" y="1426379"/>
            <a:ext cx="10109916" cy="5283513"/>
          </a:xfrm>
        </p:spPr>
        <p:txBody>
          <a:bodyPr/>
          <a:lstStyle/>
          <a:p>
            <a:pPr lvl="0"/>
            <a:r>
              <a:rPr lang="nl-NL" smtClean="0"/>
              <a:t>Tekststijl van het model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BE"/>
          </a:p>
        </p:txBody>
      </p:sp>
    </p:spTree>
    <p:extLst>
      <p:ext uri="{BB962C8B-B14F-4D97-AF65-F5344CB8AC3E}">
        <p14:creationId xmlns:p14="http://schemas.microsoft.com/office/powerpoint/2010/main" val="1667961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ekop">
    <p:spTree>
      <p:nvGrpSpPr>
        <p:cNvPr id="1" name=""/>
        <p:cNvGrpSpPr/>
        <p:nvPr/>
      </p:nvGrpSpPr>
      <p:grpSpPr>
        <a:xfrm>
          <a:off x="0" y="0"/>
          <a:ext cx="0" cy="0"/>
          <a:chOff x="0" y="0"/>
          <a:chExt cx="0" cy="0"/>
        </a:xfrm>
      </p:grpSpPr>
      <p:sp>
        <p:nvSpPr>
          <p:cNvPr id="2" name="Titel 1"/>
          <p:cNvSpPr>
            <a:spLocks noGrp="1"/>
          </p:cNvSpPr>
          <p:nvPr>
            <p:ph type="title"/>
          </p:nvPr>
        </p:nvSpPr>
        <p:spPr>
          <a:xfrm>
            <a:off x="831850" y="1709738"/>
            <a:ext cx="10515600" cy="2852737"/>
          </a:xfrm>
        </p:spPr>
        <p:txBody>
          <a:bodyPr anchor="b"/>
          <a:lstStyle>
            <a:lvl1pPr>
              <a:defRPr sz="6000"/>
            </a:lvl1pPr>
          </a:lstStyle>
          <a:p>
            <a:r>
              <a:rPr lang="nl-NL" smtClean="0"/>
              <a:t>Klik om de stijl te bewerken</a:t>
            </a:r>
            <a:endParaRPr lang="nl-BE"/>
          </a:p>
        </p:txBody>
      </p:sp>
      <p:sp>
        <p:nvSpPr>
          <p:cNvPr id="3" name="Tijdelijke aanduiding voor tekst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nl-NL" smtClean="0"/>
              <a:t>Tekststijl van het model bewerken</a:t>
            </a:r>
          </a:p>
        </p:txBody>
      </p:sp>
      <p:sp>
        <p:nvSpPr>
          <p:cNvPr id="4" name="Tijdelijke aanduiding voor datum 3"/>
          <p:cNvSpPr>
            <a:spLocks noGrp="1"/>
          </p:cNvSpPr>
          <p:nvPr>
            <p:ph type="dt" sz="half" idx="10"/>
          </p:nvPr>
        </p:nvSpPr>
        <p:spPr>
          <a:xfrm>
            <a:off x="838200" y="6356350"/>
            <a:ext cx="2743200" cy="365125"/>
          </a:xfrm>
          <a:prstGeom prst="rect">
            <a:avLst/>
          </a:prstGeom>
        </p:spPr>
        <p:txBody>
          <a:bodyPr/>
          <a:lstStyle/>
          <a:p>
            <a:fld id="{D3A1614A-66A8-4ACF-91A6-9665246C87F1}" type="datetimeFigureOut">
              <a:rPr lang="nl-BE" smtClean="0"/>
              <a:t>27/05/2022</a:t>
            </a:fld>
            <a:endParaRPr lang="nl-BE"/>
          </a:p>
        </p:txBody>
      </p:sp>
      <p:sp>
        <p:nvSpPr>
          <p:cNvPr id="5" name="Tijdelijke aanduiding voor voettekst 4"/>
          <p:cNvSpPr>
            <a:spLocks noGrp="1"/>
          </p:cNvSpPr>
          <p:nvPr>
            <p:ph type="ftr" sz="quarter" idx="11"/>
          </p:nvPr>
        </p:nvSpPr>
        <p:spPr>
          <a:xfrm>
            <a:off x="4038600" y="6356350"/>
            <a:ext cx="4114800" cy="365125"/>
          </a:xfrm>
          <a:prstGeom prst="rect">
            <a:avLst/>
          </a:prstGeom>
        </p:spPr>
        <p:txBody>
          <a:bodyPr/>
          <a:lstStyle/>
          <a:p>
            <a:endParaRPr lang="nl-BE"/>
          </a:p>
        </p:txBody>
      </p:sp>
      <p:sp>
        <p:nvSpPr>
          <p:cNvPr id="6" name="Tijdelijke aanduiding voor dianummer 5"/>
          <p:cNvSpPr>
            <a:spLocks noGrp="1"/>
          </p:cNvSpPr>
          <p:nvPr>
            <p:ph type="sldNum" sz="quarter" idx="12"/>
          </p:nvPr>
        </p:nvSpPr>
        <p:spPr>
          <a:xfrm>
            <a:off x="8610600" y="6356350"/>
            <a:ext cx="2743200" cy="365125"/>
          </a:xfrm>
          <a:prstGeom prst="rect">
            <a:avLst/>
          </a:prstGeom>
        </p:spPr>
        <p:txBody>
          <a:bodyPr/>
          <a:lstStyle/>
          <a:p>
            <a:fld id="{DAF02DC9-ADD6-4A93-94DE-411EBD025549}" type="slidenum">
              <a:rPr lang="nl-BE" smtClean="0"/>
              <a:t>‹nr.›</a:t>
            </a:fld>
            <a:endParaRPr lang="nl-BE"/>
          </a:p>
        </p:txBody>
      </p:sp>
    </p:spTree>
    <p:extLst>
      <p:ext uri="{BB962C8B-B14F-4D97-AF65-F5344CB8AC3E}">
        <p14:creationId xmlns:p14="http://schemas.microsoft.com/office/powerpoint/2010/main" val="28847415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Klik om de stijl te bewerken</a:t>
            </a:r>
            <a:endParaRPr lang="nl-BE"/>
          </a:p>
        </p:txBody>
      </p:sp>
      <p:sp>
        <p:nvSpPr>
          <p:cNvPr id="3" name="Tijdelijke aanduiding voor inhoud 2"/>
          <p:cNvSpPr>
            <a:spLocks noGrp="1"/>
          </p:cNvSpPr>
          <p:nvPr>
            <p:ph sz="half" idx="1"/>
          </p:nvPr>
        </p:nvSpPr>
        <p:spPr>
          <a:xfrm>
            <a:off x="838200" y="1825625"/>
            <a:ext cx="5181600" cy="4351338"/>
          </a:xfrm>
        </p:spPr>
        <p:txBody>
          <a:bodyPr/>
          <a:lstStyle/>
          <a:p>
            <a:pPr lvl="0"/>
            <a:r>
              <a:rPr lang="nl-NL" smtClean="0"/>
              <a:t>Tekststijl van het model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BE"/>
          </a:p>
        </p:txBody>
      </p:sp>
      <p:sp>
        <p:nvSpPr>
          <p:cNvPr id="4" name="Tijdelijke aanduiding voor inhoud 3"/>
          <p:cNvSpPr>
            <a:spLocks noGrp="1"/>
          </p:cNvSpPr>
          <p:nvPr>
            <p:ph sz="half" idx="2"/>
          </p:nvPr>
        </p:nvSpPr>
        <p:spPr>
          <a:xfrm>
            <a:off x="6172200" y="1825625"/>
            <a:ext cx="5181600" cy="4351338"/>
          </a:xfrm>
        </p:spPr>
        <p:txBody>
          <a:bodyPr/>
          <a:lstStyle/>
          <a:p>
            <a:pPr lvl="0"/>
            <a:r>
              <a:rPr lang="nl-NL" smtClean="0"/>
              <a:t>Tekststijl van het model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BE"/>
          </a:p>
        </p:txBody>
      </p:sp>
      <p:sp>
        <p:nvSpPr>
          <p:cNvPr id="5" name="Tijdelijke aanduiding voor datum 4"/>
          <p:cNvSpPr>
            <a:spLocks noGrp="1"/>
          </p:cNvSpPr>
          <p:nvPr>
            <p:ph type="dt" sz="half" idx="10"/>
          </p:nvPr>
        </p:nvSpPr>
        <p:spPr>
          <a:xfrm>
            <a:off x="838200" y="6356350"/>
            <a:ext cx="2743200" cy="365125"/>
          </a:xfrm>
          <a:prstGeom prst="rect">
            <a:avLst/>
          </a:prstGeom>
        </p:spPr>
        <p:txBody>
          <a:bodyPr/>
          <a:lstStyle/>
          <a:p>
            <a:fld id="{D3A1614A-66A8-4ACF-91A6-9665246C87F1}" type="datetimeFigureOut">
              <a:rPr lang="nl-BE" smtClean="0"/>
              <a:t>27/05/2022</a:t>
            </a:fld>
            <a:endParaRPr lang="nl-BE"/>
          </a:p>
        </p:txBody>
      </p:sp>
      <p:sp>
        <p:nvSpPr>
          <p:cNvPr id="6" name="Tijdelijke aanduiding voor voettekst 5"/>
          <p:cNvSpPr>
            <a:spLocks noGrp="1"/>
          </p:cNvSpPr>
          <p:nvPr>
            <p:ph type="ftr" sz="quarter" idx="11"/>
          </p:nvPr>
        </p:nvSpPr>
        <p:spPr>
          <a:xfrm>
            <a:off x="4038600" y="6356350"/>
            <a:ext cx="4114800" cy="365125"/>
          </a:xfrm>
          <a:prstGeom prst="rect">
            <a:avLst/>
          </a:prstGeom>
        </p:spPr>
        <p:txBody>
          <a:bodyPr/>
          <a:lstStyle/>
          <a:p>
            <a:endParaRPr lang="nl-BE"/>
          </a:p>
        </p:txBody>
      </p:sp>
      <p:sp>
        <p:nvSpPr>
          <p:cNvPr id="7" name="Tijdelijke aanduiding voor dianummer 6"/>
          <p:cNvSpPr>
            <a:spLocks noGrp="1"/>
          </p:cNvSpPr>
          <p:nvPr>
            <p:ph type="sldNum" sz="quarter" idx="12"/>
          </p:nvPr>
        </p:nvSpPr>
        <p:spPr>
          <a:xfrm>
            <a:off x="8610600" y="6356350"/>
            <a:ext cx="2743200" cy="365125"/>
          </a:xfrm>
          <a:prstGeom prst="rect">
            <a:avLst/>
          </a:prstGeom>
        </p:spPr>
        <p:txBody>
          <a:bodyPr/>
          <a:lstStyle/>
          <a:p>
            <a:fld id="{DAF02DC9-ADD6-4A93-94DE-411EBD025549}" type="slidenum">
              <a:rPr lang="nl-BE" smtClean="0"/>
              <a:t>‹nr.›</a:t>
            </a:fld>
            <a:endParaRPr lang="nl-BE"/>
          </a:p>
        </p:txBody>
      </p:sp>
    </p:spTree>
    <p:extLst>
      <p:ext uri="{BB962C8B-B14F-4D97-AF65-F5344CB8AC3E}">
        <p14:creationId xmlns:p14="http://schemas.microsoft.com/office/powerpoint/2010/main" val="521853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el 1"/>
          <p:cNvSpPr>
            <a:spLocks noGrp="1"/>
          </p:cNvSpPr>
          <p:nvPr>
            <p:ph type="title"/>
          </p:nvPr>
        </p:nvSpPr>
        <p:spPr>
          <a:xfrm>
            <a:off x="839788" y="365125"/>
            <a:ext cx="10515600" cy="1325563"/>
          </a:xfrm>
        </p:spPr>
        <p:txBody>
          <a:bodyPr/>
          <a:lstStyle/>
          <a:p>
            <a:r>
              <a:rPr lang="nl-NL" smtClean="0"/>
              <a:t>Klik om de stijl te bewerken</a:t>
            </a:r>
            <a:endParaRPr lang="nl-BE"/>
          </a:p>
        </p:txBody>
      </p:sp>
      <p:sp>
        <p:nvSpPr>
          <p:cNvPr id="3" name="Tijdelijke aanduiding voor tekst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smtClean="0"/>
              <a:t>Tekststijl van het model bewerken</a:t>
            </a:r>
          </a:p>
        </p:txBody>
      </p:sp>
      <p:sp>
        <p:nvSpPr>
          <p:cNvPr id="4" name="Tijdelijke aanduiding voor inhoud 3"/>
          <p:cNvSpPr>
            <a:spLocks noGrp="1"/>
          </p:cNvSpPr>
          <p:nvPr>
            <p:ph sz="half" idx="2"/>
          </p:nvPr>
        </p:nvSpPr>
        <p:spPr>
          <a:xfrm>
            <a:off x="839788" y="2505075"/>
            <a:ext cx="5157787" cy="3684588"/>
          </a:xfrm>
        </p:spPr>
        <p:txBody>
          <a:bodyPr/>
          <a:lstStyle/>
          <a:p>
            <a:pPr lvl="0"/>
            <a:r>
              <a:rPr lang="nl-NL" smtClean="0"/>
              <a:t>Tekststijl van het model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BE"/>
          </a:p>
        </p:txBody>
      </p:sp>
      <p:sp>
        <p:nvSpPr>
          <p:cNvPr id="5" name="Tijdelijke aanduiding voor tekst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smtClean="0"/>
              <a:t>Tekststijl van het model bewerken</a:t>
            </a:r>
          </a:p>
        </p:txBody>
      </p:sp>
      <p:sp>
        <p:nvSpPr>
          <p:cNvPr id="6" name="Tijdelijke aanduiding voor inhoud 5"/>
          <p:cNvSpPr>
            <a:spLocks noGrp="1"/>
          </p:cNvSpPr>
          <p:nvPr>
            <p:ph sz="quarter" idx="4"/>
          </p:nvPr>
        </p:nvSpPr>
        <p:spPr>
          <a:xfrm>
            <a:off x="6172200" y="2505075"/>
            <a:ext cx="5183188" cy="3684588"/>
          </a:xfrm>
        </p:spPr>
        <p:txBody>
          <a:bodyPr/>
          <a:lstStyle/>
          <a:p>
            <a:pPr lvl="0"/>
            <a:r>
              <a:rPr lang="nl-NL" smtClean="0"/>
              <a:t>Tekststijl van het model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BE"/>
          </a:p>
        </p:txBody>
      </p:sp>
      <p:sp>
        <p:nvSpPr>
          <p:cNvPr id="7" name="Tijdelijke aanduiding voor datum 6"/>
          <p:cNvSpPr>
            <a:spLocks noGrp="1"/>
          </p:cNvSpPr>
          <p:nvPr>
            <p:ph type="dt" sz="half" idx="10"/>
          </p:nvPr>
        </p:nvSpPr>
        <p:spPr>
          <a:xfrm>
            <a:off x="838200" y="6356350"/>
            <a:ext cx="2743200" cy="365125"/>
          </a:xfrm>
          <a:prstGeom prst="rect">
            <a:avLst/>
          </a:prstGeom>
        </p:spPr>
        <p:txBody>
          <a:bodyPr/>
          <a:lstStyle/>
          <a:p>
            <a:fld id="{D3A1614A-66A8-4ACF-91A6-9665246C87F1}" type="datetimeFigureOut">
              <a:rPr lang="nl-BE" smtClean="0"/>
              <a:t>27/05/2022</a:t>
            </a:fld>
            <a:endParaRPr lang="nl-BE"/>
          </a:p>
        </p:txBody>
      </p:sp>
      <p:sp>
        <p:nvSpPr>
          <p:cNvPr id="8" name="Tijdelijke aanduiding voor voettekst 7"/>
          <p:cNvSpPr>
            <a:spLocks noGrp="1"/>
          </p:cNvSpPr>
          <p:nvPr>
            <p:ph type="ftr" sz="quarter" idx="11"/>
          </p:nvPr>
        </p:nvSpPr>
        <p:spPr>
          <a:xfrm>
            <a:off x="4038600" y="6356350"/>
            <a:ext cx="4114800" cy="365125"/>
          </a:xfrm>
          <a:prstGeom prst="rect">
            <a:avLst/>
          </a:prstGeom>
        </p:spPr>
        <p:txBody>
          <a:bodyPr/>
          <a:lstStyle/>
          <a:p>
            <a:endParaRPr lang="nl-BE"/>
          </a:p>
        </p:txBody>
      </p:sp>
      <p:sp>
        <p:nvSpPr>
          <p:cNvPr id="9" name="Tijdelijke aanduiding voor dianummer 8"/>
          <p:cNvSpPr>
            <a:spLocks noGrp="1"/>
          </p:cNvSpPr>
          <p:nvPr>
            <p:ph type="sldNum" sz="quarter" idx="12"/>
          </p:nvPr>
        </p:nvSpPr>
        <p:spPr>
          <a:xfrm>
            <a:off x="8610600" y="6356350"/>
            <a:ext cx="2743200" cy="365125"/>
          </a:xfrm>
          <a:prstGeom prst="rect">
            <a:avLst/>
          </a:prstGeom>
        </p:spPr>
        <p:txBody>
          <a:bodyPr/>
          <a:lstStyle/>
          <a:p>
            <a:fld id="{DAF02DC9-ADD6-4A93-94DE-411EBD025549}" type="slidenum">
              <a:rPr lang="nl-BE" smtClean="0"/>
              <a:t>‹nr.›</a:t>
            </a:fld>
            <a:endParaRPr lang="nl-BE"/>
          </a:p>
        </p:txBody>
      </p:sp>
    </p:spTree>
    <p:extLst>
      <p:ext uri="{BB962C8B-B14F-4D97-AF65-F5344CB8AC3E}">
        <p14:creationId xmlns:p14="http://schemas.microsoft.com/office/powerpoint/2010/main" val="2005493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Klik om de stijl te bewerken</a:t>
            </a:r>
            <a:endParaRPr lang="nl-BE"/>
          </a:p>
        </p:txBody>
      </p:sp>
      <p:sp>
        <p:nvSpPr>
          <p:cNvPr id="3" name="Tijdelijke aanduiding voor datum 2"/>
          <p:cNvSpPr>
            <a:spLocks noGrp="1"/>
          </p:cNvSpPr>
          <p:nvPr>
            <p:ph type="dt" sz="half" idx="10"/>
          </p:nvPr>
        </p:nvSpPr>
        <p:spPr>
          <a:xfrm>
            <a:off x="838200" y="6356350"/>
            <a:ext cx="2743200" cy="365125"/>
          </a:xfrm>
          <a:prstGeom prst="rect">
            <a:avLst/>
          </a:prstGeom>
        </p:spPr>
        <p:txBody>
          <a:bodyPr/>
          <a:lstStyle/>
          <a:p>
            <a:fld id="{D3A1614A-66A8-4ACF-91A6-9665246C87F1}" type="datetimeFigureOut">
              <a:rPr lang="nl-BE" smtClean="0"/>
              <a:t>27/05/2022</a:t>
            </a:fld>
            <a:endParaRPr lang="nl-BE"/>
          </a:p>
        </p:txBody>
      </p:sp>
      <p:sp>
        <p:nvSpPr>
          <p:cNvPr id="4" name="Tijdelijke aanduiding voor voettekst 3"/>
          <p:cNvSpPr>
            <a:spLocks noGrp="1"/>
          </p:cNvSpPr>
          <p:nvPr>
            <p:ph type="ftr" sz="quarter" idx="11"/>
          </p:nvPr>
        </p:nvSpPr>
        <p:spPr>
          <a:xfrm>
            <a:off x="4038600" y="6356350"/>
            <a:ext cx="4114800" cy="365125"/>
          </a:xfrm>
          <a:prstGeom prst="rect">
            <a:avLst/>
          </a:prstGeom>
        </p:spPr>
        <p:txBody>
          <a:bodyPr/>
          <a:lstStyle/>
          <a:p>
            <a:endParaRPr lang="nl-BE"/>
          </a:p>
        </p:txBody>
      </p:sp>
      <p:sp>
        <p:nvSpPr>
          <p:cNvPr id="5" name="Tijdelijke aanduiding voor dianummer 4"/>
          <p:cNvSpPr>
            <a:spLocks noGrp="1"/>
          </p:cNvSpPr>
          <p:nvPr>
            <p:ph type="sldNum" sz="quarter" idx="12"/>
          </p:nvPr>
        </p:nvSpPr>
        <p:spPr>
          <a:xfrm>
            <a:off x="8610600" y="6356350"/>
            <a:ext cx="2743200" cy="365125"/>
          </a:xfrm>
          <a:prstGeom prst="rect">
            <a:avLst/>
          </a:prstGeom>
        </p:spPr>
        <p:txBody>
          <a:bodyPr/>
          <a:lstStyle/>
          <a:p>
            <a:fld id="{DAF02DC9-ADD6-4A93-94DE-411EBD025549}" type="slidenum">
              <a:rPr lang="nl-BE" smtClean="0"/>
              <a:t>‹nr.›</a:t>
            </a:fld>
            <a:endParaRPr lang="nl-BE"/>
          </a:p>
        </p:txBody>
      </p:sp>
    </p:spTree>
    <p:extLst>
      <p:ext uri="{BB962C8B-B14F-4D97-AF65-F5344CB8AC3E}">
        <p14:creationId xmlns:p14="http://schemas.microsoft.com/office/powerpoint/2010/main" val="1788822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2" name="Tijdelijke aanduiding voor datum 1"/>
          <p:cNvSpPr>
            <a:spLocks noGrp="1"/>
          </p:cNvSpPr>
          <p:nvPr>
            <p:ph type="dt" sz="half" idx="10"/>
          </p:nvPr>
        </p:nvSpPr>
        <p:spPr>
          <a:xfrm>
            <a:off x="838200" y="6356350"/>
            <a:ext cx="2743200" cy="365125"/>
          </a:xfrm>
          <a:prstGeom prst="rect">
            <a:avLst/>
          </a:prstGeom>
        </p:spPr>
        <p:txBody>
          <a:bodyPr/>
          <a:lstStyle/>
          <a:p>
            <a:fld id="{D3A1614A-66A8-4ACF-91A6-9665246C87F1}" type="datetimeFigureOut">
              <a:rPr lang="nl-BE" smtClean="0"/>
              <a:t>27/05/2022</a:t>
            </a:fld>
            <a:endParaRPr lang="nl-BE"/>
          </a:p>
        </p:txBody>
      </p:sp>
      <p:sp>
        <p:nvSpPr>
          <p:cNvPr id="3" name="Tijdelijke aanduiding voor voettekst 2"/>
          <p:cNvSpPr>
            <a:spLocks noGrp="1"/>
          </p:cNvSpPr>
          <p:nvPr>
            <p:ph type="ftr" sz="quarter" idx="11"/>
          </p:nvPr>
        </p:nvSpPr>
        <p:spPr>
          <a:xfrm>
            <a:off x="4038600" y="6356350"/>
            <a:ext cx="4114800" cy="365125"/>
          </a:xfrm>
          <a:prstGeom prst="rect">
            <a:avLst/>
          </a:prstGeom>
        </p:spPr>
        <p:txBody>
          <a:bodyPr/>
          <a:lstStyle/>
          <a:p>
            <a:endParaRPr lang="nl-BE"/>
          </a:p>
        </p:txBody>
      </p:sp>
      <p:sp>
        <p:nvSpPr>
          <p:cNvPr id="4" name="Tijdelijke aanduiding voor dianummer 3"/>
          <p:cNvSpPr>
            <a:spLocks noGrp="1"/>
          </p:cNvSpPr>
          <p:nvPr>
            <p:ph type="sldNum" sz="quarter" idx="12"/>
          </p:nvPr>
        </p:nvSpPr>
        <p:spPr>
          <a:xfrm>
            <a:off x="8610600" y="6356350"/>
            <a:ext cx="2743200" cy="365125"/>
          </a:xfrm>
          <a:prstGeom prst="rect">
            <a:avLst/>
          </a:prstGeom>
        </p:spPr>
        <p:txBody>
          <a:bodyPr/>
          <a:lstStyle/>
          <a:p>
            <a:fld id="{DAF02DC9-ADD6-4A93-94DE-411EBD025549}" type="slidenum">
              <a:rPr lang="nl-BE" smtClean="0"/>
              <a:t>‹nr.›</a:t>
            </a:fld>
            <a:endParaRPr lang="nl-BE"/>
          </a:p>
        </p:txBody>
      </p:sp>
    </p:spTree>
    <p:extLst>
      <p:ext uri="{BB962C8B-B14F-4D97-AF65-F5344CB8AC3E}">
        <p14:creationId xmlns:p14="http://schemas.microsoft.com/office/powerpoint/2010/main" val="2213271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839788" y="457200"/>
            <a:ext cx="3932237" cy="1600200"/>
          </a:xfrm>
        </p:spPr>
        <p:txBody>
          <a:bodyPr anchor="b"/>
          <a:lstStyle>
            <a:lvl1pPr>
              <a:defRPr sz="3200"/>
            </a:lvl1pPr>
          </a:lstStyle>
          <a:p>
            <a:r>
              <a:rPr lang="nl-NL" smtClean="0"/>
              <a:t>Klik om de stijl te bewerken</a:t>
            </a:r>
            <a:endParaRPr lang="nl-BE"/>
          </a:p>
        </p:txBody>
      </p:sp>
      <p:sp>
        <p:nvSpPr>
          <p:cNvPr id="3" name="Tijdelijke aanduiding voor inhoud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l-NL" smtClean="0"/>
              <a:t>Tekststijl van het model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BE"/>
          </a:p>
        </p:txBody>
      </p:sp>
      <p:sp>
        <p:nvSpPr>
          <p:cNvPr id="4" name="Tijdelijke aanduiding voor tekst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smtClean="0"/>
              <a:t>Tekststijl van het model bewerken</a:t>
            </a:r>
          </a:p>
        </p:txBody>
      </p:sp>
      <p:sp>
        <p:nvSpPr>
          <p:cNvPr id="5" name="Tijdelijke aanduiding voor datum 4"/>
          <p:cNvSpPr>
            <a:spLocks noGrp="1"/>
          </p:cNvSpPr>
          <p:nvPr>
            <p:ph type="dt" sz="half" idx="10"/>
          </p:nvPr>
        </p:nvSpPr>
        <p:spPr>
          <a:xfrm>
            <a:off x="838200" y="6356350"/>
            <a:ext cx="2743200" cy="365125"/>
          </a:xfrm>
          <a:prstGeom prst="rect">
            <a:avLst/>
          </a:prstGeom>
        </p:spPr>
        <p:txBody>
          <a:bodyPr/>
          <a:lstStyle/>
          <a:p>
            <a:fld id="{D3A1614A-66A8-4ACF-91A6-9665246C87F1}" type="datetimeFigureOut">
              <a:rPr lang="nl-BE" smtClean="0"/>
              <a:t>27/05/2022</a:t>
            </a:fld>
            <a:endParaRPr lang="nl-BE"/>
          </a:p>
        </p:txBody>
      </p:sp>
      <p:sp>
        <p:nvSpPr>
          <p:cNvPr id="6" name="Tijdelijke aanduiding voor voettekst 5"/>
          <p:cNvSpPr>
            <a:spLocks noGrp="1"/>
          </p:cNvSpPr>
          <p:nvPr>
            <p:ph type="ftr" sz="quarter" idx="11"/>
          </p:nvPr>
        </p:nvSpPr>
        <p:spPr>
          <a:xfrm>
            <a:off x="4038600" y="6356350"/>
            <a:ext cx="4114800" cy="365125"/>
          </a:xfrm>
          <a:prstGeom prst="rect">
            <a:avLst/>
          </a:prstGeom>
        </p:spPr>
        <p:txBody>
          <a:bodyPr/>
          <a:lstStyle/>
          <a:p>
            <a:endParaRPr lang="nl-BE"/>
          </a:p>
        </p:txBody>
      </p:sp>
      <p:sp>
        <p:nvSpPr>
          <p:cNvPr id="7" name="Tijdelijke aanduiding voor dianummer 6"/>
          <p:cNvSpPr>
            <a:spLocks noGrp="1"/>
          </p:cNvSpPr>
          <p:nvPr>
            <p:ph type="sldNum" sz="quarter" idx="12"/>
          </p:nvPr>
        </p:nvSpPr>
        <p:spPr>
          <a:xfrm>
            <a:off x="8610600" y="6356350"/>
            <a:ext cx="2743200" cy="365125"/>
          </a:xfrm>
          <a:prstGeom prst="rect">
            <a:avLst/>
          </a:prstGeom>
        </p:spPr>
        <p:txBody>
          <a:bodyPr/>
          <a:lstStyle/>
          <a:p>
            <a:fld id="{DAF02DC9-ADD6-4A93-94DE-411EBD025549}" type="slidenum">
              <a:rPr lang="nl-BE" smtClean="0"/>
              <a:t>‹nr.›</a:t>
            </a:fld>
            <a:endParaRPr lang="nl-BE"/>
          </a:p>
        </p:txBody>
      </p:sp>
    </p:spTree>
    <p:extLst>
      <p:ext uri="{BB962C8B-B14F-4D97-AF65-F5344CB8AC3E}">
        <p14:creationId xmlns:p14="http://schemas.microsoft.com/office/powerpoint/2010/main" val="2349086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839788" y="457200"/>
            <a:ext cx="3932237" cy="1600200"/>
          </a:xfrm>
        </p:spPr>
        <p:txBody>
          <a:bodyPr anchor="b"/>
          <a:lstStyle>
            <a:lvl1pPr>
              <a:defRPr sz="3200"/>
            </a:lvl1pPr>
          </a:lstStyle>
          <a:p>
            <a:r>
              <a:rPr lang="nl-NL" smtClean="0"/>
              <a:t>Klik om de stijl te bewerken</a:t>
            </a:r>
            <a:endParaRPr lang="nl-BE"/>
          </a:p>
        </p:txBody>
      </p:sp>
      <p:sp>
        <p:nvSpPr>
          <p:cNvPr id="3" name="Tijdelijke aanduiding voor afbeelding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l-BE"/>
          </a:p>
        </p:txBody>
      </p:sp>
      <p:sp>
        <p:nvSpPr>
          <p:cNvPr id="4" name="Tijdelijke aanduiding voor tekst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smtClean="0"/>
              <a:t>Tekststijl van het model bewerken</a:t>
            </a:r>
          </a:p>
        </p:txBody>
      </p:sp>
      <p:sp>
        <p:nvSpPr>
          <p:cNvPr id="5" name="Tijdelijke aanduiding voor datum 4"/>
          <p:cNvSpPr>
            <a:spLocks noGrp="1"/>
          </p:cNvSpPr>
          <p:nvPr>
            <p:ph type="dt" sz="half" idx="10"/>
          </p:nvPr>
        </p:nvSpPr>
        <p:spPr>
          <a:xfrm>
            <a:off x="838200" y="6356350"/>
            <a:ext cx="2743200" cy="365125"/>
          </a:xfrm>
          <a:prstGeom prst="rect">
            <a:avLst/>
          </a:prstGeom>
        </p:spPr>
        <p:txBody>
          <a:bodyPr/>
          <a:lstStyle/>
          <a:p>
            <a:fld id="{D3A1614A-66A8-4ACF-91A6-9665246C87F1}" type="datetimeFigureOut">
              <a:rPr lang="nl-BE" smtClean="0"/>
              <a:t>27/05/2022</a:t>
            </a:fld>
            <a:endParaRPr lang="nl-BE"/>
          </a:p>
        </p:txBody>
      </p:sp>
      <p:sp>
        <p:nvSpPr>
          <p:cNvPr id="6" name="Tijdelijke aanduiding voor voettekst 5"/>
          <p:cNvSpPr>
            <a:spLocks noGrp="1"/>
          </p:cNvSpPr>
          <p:nvPr>
            <p:ph type="ftr" sz="quarter" idx="11"/>
          </p:nvPr>
        </p:nvSpPr>
        <p:spPr>
          <a:xfrm>
            <a:off x="4038600" y="6356350"/>
            <a:ext cx="4114800" cy="365125"/>
          </a:xfrm>
          <a:prstGeom prst="rect">
            <a:avLst/>
          </a:prstGeom>
        </p:spPr>
        <p:txBody>
          <a:bodyPr/>
          <a:lstStyle/>
          <a:p>
            <a:endParaRPr lang="nl-BE"/>
          </a:p>
        </p:txBody>
      </p:sp>
      <p:sp>
        <p:nvSpPr>
          <p:cNvPr id="7" name="Tijdelijke aanduiding voor dianummer 6"/>
          <p:cNvSpPr>
            <a:spLocks noGrp="1"/>
          </p:cNvSpPr>
          <p:nvPr>
            <p:ph type="sldNum" sz="quarter" idx="12"/>
          </p:nvPr>
        </p:nvSpPr>
        <p:spPr>
          <a:xfrm>
            <a:off x="8610600" y="6356350"/>
            <a:ext cx="2743200" cy="365125"/>
          </a:xfrm>
          <a:prstGeom prst="rect">
            <a:avLst/>
          </a:prstGeom>
        </p:spPr>
        <p:txBody>
          <a:bodyPr/>
          <a:lstStyle/>
          <a:p>
            <a:fld id="{DAF02DC9-ADD6-4A93-94DE-411EBD025549}" type="slidenum">
              <a:rPr lang="nl-BE" smtClean="0"/>
              <a:t>‹nr.›</a:t>
            </a:fld>
            <a:endParaRPr lang="nl-BE"/>
          </a:p>
        </p:txBody>
      </p:sp>
    </p:spTree>
    <p:extLst>
      <p:ext uri="{BB962C8B-B14F-4D97-AF65-F5344CB8AC3E}">
        <p14:creationId xmlns:p14="http://schemas.microsoft.com/office/powerpoint/2010/main" val="31834381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50000">
              <a:schemeClr val="accent2">
                <a:lumMod val="60000"/>
                <a:lumOff val="40000"/>
              </a:schemeClr>
            </a:gs>
            <a:gs pos="0">
              <a:schemeClr val="accent2">
                <a:lumMod val="40000"/>
                <a:lumOff val="60000"/>
              </a:schemeClr>
            </a:gs>
            <a:gs pos="100000">
              <a:srgbClr val="FFB633"/>
            </a:gs>
          </a:gsLst>
          <a:lin ang="5400000" scaled="1"/>
          <a:tileRect/>
        </a:gradFill>
        <a:effectLst/>
      </p:bgPr>
    </p:bg>
    <p:spTree>
      <p:nvGrpSpPr>
        <p:cNvPr id="1" name=""/>
        <p:cNvGrpSpPr/>
        <p:nvPr/>
      </p:nvGrpSpPr>
      <p:grpSpPr>
        <a:xfrm>
          <a:off x="0" y="0"/>
          <a:ext cx="0" cy="0"/>
          <a:chOff x="0" y="0"/>
          <a:chExt cx="0" cy="0"/>
        </a:xfrm>
      </p:grpSpPr>
      <p:sp>
        <p:nvSpPr>
          <p:cNvPr id="2" name="Tijdelijke aanduiding voor titel 1"/>
          <p:cNvSpPr>
            <a:spLocks noGrp="1"/>
          </p:cNvSpPr>
          <p:nvPr>
            <p:ph type="title"/>
          </p:nvPr>
        </p:nvSpPr>
        <p:spPr>
          <a:xfrm>
            <a:off x="2053882" y="182245"/>
            <a:ext cx="10003301" cy="985373"/>
          </a:xfrm>
          <a:prstGeom prst="rect">
            <a:avLst/>
          </a:prstGeom>
        </p:spPr>
        <p:txBody>
          <a:bodyPr vert="horz" lIns="91440" tIns="45720" rIns="91440" bIns="45720" rtlCol="0" anchor="ctr">
            <a:normAutofit/>
          </a:bodyPr>
          <a:lstStyle/>
          <a:p>
            <a:r>
              <a:rPr lang="nl-NL" smtClean="0"/>
              <a:t>Klik om de stijl te bewerken</a:t>
            </a:r>
            <a:endParaRPr lang="nl-BE"/>
          </a:p>
        </p:txBody>
      </p:sp>
      <p:sp>
        <p:nvSpPr>
          <p:cNvPr id="3" name="Tijdelijke aanduiding voor tekst 2"/>
          <p:cNvSpPr>
            <a:spLocks noGrp="1"/>
          </p:cNvSpPr>
          <p:nvPr>
            <p:ph type="body" idx="1"/>
          </p:nvPr>
        </p:nvSpPr>
        <p:spPr>
          <a:xfrm>
            <a:off x="2053881" y="1347323"/>
            <a:ext cx="10003301" cy="5306695"/>
          </a:xfrm>
          <a:prstGeom prst="rect">
            <a:avLst/>
          </a:prstGeom>
        </p:spPr>
        <p:txBody>
          <a:bodyPr vert="horz" lIns="91440" tIns="45720" rIns="91440" bIns="45720" rtlCol="0">
            <a:normAutofit/>
          </a:bodyPr>
          <a:lstStyle/>
          <a:p>
            <a:pPr lvl="0"/>
            <a:r>
              <a:rPr lang="nl-NL" smtClean="0"/>
              <a:t>Tekststijl van het model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BE"/>
          </a:p>
        </p:txBody>
      </p:sp>
    </p:spTree>
    <p:extLst>
      <p:ext uri="{BB962C8B-B14F-4D97-AF65-F5344CB8AC3E}">
        <p14:creationId xmlns:p14="http://schemas.microsoft.com/office/powerpoint/2010/main" val="3662574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3.png"/></Relationships>
</file>

<file path=ppt/slides/_rels/slide10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0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0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0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0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0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0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0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0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0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3.png"/></Relationships>
</file>

<file path=ppt/slides/_rels/slide11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1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1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5" Type="http://schemas.openxmlformats.org/officeDocument/2006/relationships/image" Target="../media/image31.jpg"/><Relationship Id="rId4" Type="http://schemas.openxmlformats.org/officeDocument/2006/relationships/hyperlink" Target="https://www.klascement.net/" TargetMode="External"/></Relationships>
</file>

<file path=ppt/slides/_rels/slide12.xml.rels><?xml version="1.0" encoding="UTF-8" standalone="yes"?>
<Relationships xmlns="http://schemas.openxmlformats.org/package/2006/relationships"><Relationship Id="rId3" Type="http://schemas.openxmlformats.org/officeDocument/2006/relationships/slide" Target="slide2.xml"/><Relationship Id="rId7" Type="http://schemas.openxmlformats.org/officeDocument/2006/relationships/image" Target="../media/image6.png"/><Relationship Id="rId2" Type="http://schemas.openxmlformats.org/officeDocument/2006/relationships/image" Target="../media/image1.gif"/><Relationship Id="rId1" Type="http://schemas.openxmlformats.org/officeDocument/2006/relationships/slideLayout" Target="../slideLayouts/slideLayout2.xml"/><Relationship Id="rId6" Type="http://schemas.openxmlformats.org/officeDocument/2006/relationships/image" Target="../media/image8.png"/><Relationship Id="rId5" Type="http://schemas.microsoft.com/office/2007/relationships/hdphoto" Target="../media/hdphoto1.wdp"/><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slide" Target="slide2.xml"/><Relationship Id="rId7" Type="http://schemas.openxmlformats.org/officeDocument/2006/relationships/image" Target="../media/image6.png"/><Relationship Id="rId2" Type="http://schemas.openxmlformats.org/officeDocument/2006/relationships/image" Target="../media/image1.gif"/><Relationship Id="rId1" Type="http://schemas.openxmlformats.org/officeDocument/2006/relationships/slideLayout" Target="../slideLayouts/slideLayout2.xml"/><Relationship Id="rId6" Type="http://schemas.openxmlformats.org/officeDocument/2006/relationships/image" Target="../media/image8.png"/><Relationship Id="rId5" Type="http://schemas.microsoft.com/office/2007/relationships/hdphoto" Target="../media/hdphoto1.wdp"/><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6" Type="http://schemas.openxmlformats.org/officeDocument/2006/relationships/image" Target="../media/image9.png"/><Relationship Id="rId5" Type="http://schemas.microsoft.com/office/2007/relationships/hdphoto" Target="../media/hdphoto1.wdp"/><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8" Type="http://schemas.openxmlformats.org/officeDocument/2006/relationships/slide" Target="slide97.xml"/><Relationship Id="rId3" Type="http://schemas.openxmlformats.org/officeDocument/2006/relationships/slide" Target="slide3.xml"/><Relationship Id="rId7" Type="http://schemas.openxmlformats.org/officeDocument/2006/relationships/slide" Target="slide75.xml"/><Relationship Id="rId2" Type="http://schemas.openxmlformats.org/officeDocument/2006/relationships/image" Target="../media/image1.gif"/><Relationship Id="rId1" Type="http://schemas.openxmlformats.org/officeDocument/2006/relationships/slideLayout" Target="../slideLayouts/slideLayout2.xml"/><Relationship Id="rId6" Type="http://schemas.openxmlformats.org/officeDocument/2006/relationships/slide" Target="slide51.xml"/><Relationship Id="rId5" Type="http://schemas.openxmlformats.org/officeDocument/2006/relationships/slide" Target="slide32.xml"/><Relationship Id="rId4" Type="http://schemas.openxmlformats.org/officeDocument/2006/relationships/slide" Target="slide12.xml"/></Relationships>
</file>

<file path=ppt/slides/_rels/slide2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2.png"/></Relationships>
</file>

<file path=ppt/slides/_rels/slide2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6" Type="http://schemas.openxmlformats.org/officeDocument/2006/relationships/image" Target="../media/image10.png"/><Relationship Id="rId5" Type="http://schemas.microsoft.com/office/2007/relationships/hdphoto" Target="../media/hdphoto1.wdp"/><Relationship Id="rId4" Type="http://schemas.openxmlformats.org/officeDocument/2006/relationships/image" Target="../media/image2.png"/></Relationships>
</file>

<file path=ppt/slides/_rels/slide2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11.png"/></Relationships>
</file>

<file path=ppt/slides/_rels/slide3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6" Type="http://schemas.openxmlformats.org/officeDocument/2006/relationships/image" Target="../media/image12.png"/><Relationship Id="rId5" Type="http://schemas.microsoft.com/office/2007/relationships/hdphoto" Target="../media/hdphoto1.wdp"/><Relationship Id="rId4" Type="http://schemas.openxmlformats.org/officeDocument/2006/relationships/image" Target="../media/image2.png"/></Relationships>
</file>

<file path=ppt/slides/_rels/slide3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2.png"/></Relationships>
</file>

<file path=ppt/slides/_rels/slide3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2.png"/></Relationships>
</file>

<file path=ppt/slides/_rels/slide3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2.png"/></Relationships>
</file>

<file path=ppt/slides/_rels/slide3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2.png"/></Relationships>
</file>

<file path=ppt/slides/_rels/slide3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2.png"/></Relationships>
</file>

<file path=ppt/slides/_rels/slide3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2.png"/></Relationships>
</file>

<file path=ppt/slides/_rels/slide4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4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4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4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2.png"/></Relationships>
</file>

<file path=ppt/slides/_rels/slide4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4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11.png"/></Relationships>
</file>

<file path=ppt/slides/_rels/slide4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6" Type="http://schemas.openxmlformats.org/officeDocument/2006/relationships/image" Target="../media/image14.png"/><Relationship Id="rId5" Type="http://schemas.microsoft.com/office/2007/relationships/hdphoto" Target="../media/hdphoto2.wdp"/><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2.png"/></Relationships>
</file>

<file path=ppt/slides/_rels/slide5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3.png"/></Relationships>
</file>

<file path=ppt/slides/_rels/slide5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3.png"/></Relationships>
</file>

<file path=ppt/slides/_rels/slide5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5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5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5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5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17.png"/></Relationships>
</file>

<file path=ppt/slides/_rels/slide57.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slide" Target="slide2.xml"/></Relationships>
</file>

<file path=ppt/slides/_rels/slide58.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image" Target="../media/image19.pn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slide" Target="slide2.xml"/></Relationships>
</file>

<file path=ppt/slides/_rels/slide5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0.png"/></Relationships>
</file>

<file path=ppt/slides/_rels/slide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2.png"/></Relationships>
</file>

<file path=ppt/slides/_rels/slide6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17.png"/></Relationships>
</file>

<file path=ppt/slides/_rels/slide6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1.png"/></Relationships>
</file>

<file path=ppt/slides/_rels/slide6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2.png"/></Relationships>
</file>

<file path=ppt/slides/_rels/slide6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3.png"/></Relationships>
</file>

<file path=ppt/slides/_rels/slide6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4.png"/></Relationships>
</file>

<file path=ppt/slides/_rels/slide6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2.png"/></Relationships>
</file>

<file path=ppt/slides/_rels/slide6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6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6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2.png"/></Relationships>
</file>

<file path=ppt/slides/_rels/slide6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2.png"/></Relationships>
</file>

<file path=ppt/slides/_rels/slide7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2.png"/></Relationships>
</file>

<file path=ppt/slides/_rels/slide7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7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7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7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7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76.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slide" Target="slide2.xml"/></Relationships>
</file>

<file path=ppt/slides/_rels/slide7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6" Type="http://schemas.openxmlformats.org/officeDocument/2006/relationships/image" Target="../media/image25.png"/><Relationship Id="rId5" Type="http://schemas.microsoft.com/office/2007/relationships/hdphoto" Target="../media/hdphoto1.wdp"/><Relationship Id="rId4" Type="http://schemas.openxmlformats.org/officeDocument/2006/relationships/image" Target="../media/image2.png"/></Relationships>
</file>

<file path=ppt/slides/_rels/slide7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2.png"/></Relationships>
</file>

<file path=ppt/slides/_rels/slide7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8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2.png"/></Relationships>
</file>

<file path=ppt/slides/_rels/slide8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3.png"/></Relationships>
</file>

<file path=ppt/slides/_rels/slide8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8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3.png"/></Relationships>
</file>

<file path=ppt/slides/_rels/slide8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6" Type="http://schemas.openxmlformats.org/officeDocument/2006/relationships/image" Target="../media/image28.jpeg"/><Relationship Id="rId5" Type="http://schemas.microsoft.com/office/2007/relationships/hdphoto" Target="../media/hdphoto2.wdp"/><Relationship Id="rId4" Type="http://schemas.openxmlformats.org/officeDocument/2006/relationships/image" Target="../media/image11.png"/></Relationships>
</file>

<file path=ppt/slides/_rels/slide8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8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8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8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8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3.png"/></Relationships>
</file>

<file path=ppt/slides/_rels/slide9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9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9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6" Type="http://schemas.openxmlformats.org/officeDocument/2006/relationships/image" Target="../media/image29.png"/><Relationship Id="rId5" Type="http://schemas.microsoft.com/office/2007/relationships/hdphoto" Target="../media/hdphoto1.wdp"/><Relationship Id="rId4" Type="http://schemas.openxmlformats.org/officeDocument/2006/relationships/image" Target="../media/image2.png"/></Relationships>
</file>

<file path=ppt/slides/_rels/slide9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9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9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9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6" Type="http://schemas.openxmlformats.org/officeDocument/2006/relationships/image" Target="../media/image30.png"/><Relationship Id="rId5" Type="http://schemas.microsoft.com/office/2007/relationships/hdphoto" Target="../media/hdphoto2.wdp"/><Relationship Id="rId4" Type="http://schemas.openxmlformats.org/officeDocument/2006/relationships/image" Target="../media/image11.png"/></Relationships>
</file>

<file path=ppt/slides/_rels/slide9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9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9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a:xfrm>
            <a:off x="1" y="1122363"/>
            <a:ext cx="12192000" cy="4223360"/>
          </a:xfrm>
        </p:spPr>
        <p:txBody>
          <a:bodyPr/>
          <a:lstStyle/>
          <a:p>
            <a:r>
              <a:rPr lang="nl-BE" dirty="0" smtClean="0"/>
              <a:t>12. De webserver doet het werk</a:t>
            </a:r>
            <a:endParaRPr lang="nl-BE" dirty="0"/>
          </a:p>
        </p:txBody>
      </p:sp>
    </p:spTree>
    <p:extLst>
      <p:ext uri="{BB962C8B-B14F-4D97-AF65-F5344CB8AC3E}">
        <p14:creationId xmlns:p14="http://schemas.microsoft.com/office/powerpoint/2010/main" val="2992866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12.1 Een lokale webserver</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190</a:t>
            </a:r>
            <a:endParaRPr lang="nl-BE" dirty="0">
              <a:solidFill>
                <a:schemeClr val="accent2">
                  <a:lumMod val="75000"/>
                </a:schemeClr>
              </a:solidFill>
            </a:endParaRPr>
          </a:p>
        </p:txBody>
      </p:sp>
      <p:pic>
        <p:nvPicPr>
          <p:cNvPr id="18" name="Afbeelding 17"/>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87382" y="1495206"/>
            <a:ext cx="944688" cy="869170"/>
          </a:xfrm>
          <a:prstGeom prst="rect">
            <a:avLst/>
          </a:prstGeom>
        </p:spPr>
      </p:pic>
      <p:sp>
        <p:nvSpPr>
          <p:cNvPr id="16" name="Rechthoek 15"/>
          <p:cNvSpPr/>
          <p:nvPr/>
        </p:nvSpPr>
        <p:spPr>
          <a:xfrm>
            <a:off x="1463039" y="1409954"/>
            <a:ext cx="10578707" cy="5276287"/>
          </a:xfrm>
          <a:prstGeom prst="rect">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nl-BE" sz="1200" dirty="0">
              <a:solidFill>
                <a:schemeClr val="tx1"/>
              </a:solidFill>
              <a:latin typeface="Code New Roman" panose="020B0609020204030204" pitchFamily="49" charset="0"/>
              <a:cs typeface="Code New Roman" panose="020B0609020204030204" pitchFamily="49" charset="0"/>
            </a:endParaRPr>
          </a:p>
        </p:txBody>
      </p:sp>
      <p:pic>
        <p:nvPicPr>
          <p:cNvPr id="17" name="Afbeelding 1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17292" y="1629836"/>
            <a:ext cx="1543896" cy="1995977"/>
          </a:xfrm>
          <a:prstGeom prst="rect">
            <a:avLst/>
          </a:prstGeom>
        </p:spPr>
      </p:pic>
      <p:sp>
        <p:nvSpPr>
          <p:cNvPr id="20" name="Tekstvak 19"/>
          <p:cNvSpPr txBox="1"/>
          <p:nvPr/>
        </p:nvSpPr>
        <p:spPr>
          <a:xfrm>
            <a:off x="2448441" y="3593991"/>
            <a:ext cx="681597" cy="307777"/>
          </a:xfrm>
          <a:prstGeom prst="rect">
            <a:avLst/>
          </a:prstGeom>
          <a:noFill/>
        </p:spPr>
        <p:txBody>
          <a:bodyPr wrap="none" rtlCol="0">
            <a:spAutoFit/>
          </a:bodyPr>
          <a:lstStyle/>
          <a:p>
            <a:r>
              <a:rPr lang="nl-BE" sz="1400" dirty="0" err="1" smtClean="0">
                <a:latin typeface="Code New Roman" panose="020B0609020204030204" pitchFamily="49" charset="0"/>
                <a:cs typeface="Code New Roman" panose="020B0609020204030204" pitchFamily="49" charset="0"/>
              </a:rPr>
              <a:t>xampp</a:t>
            </a:r>
            <a:endParaRPr lang="nl-BE" sz="1400" dirty="0">
              <a:latin typeface="Code New Roman" panose="020B0609020204030204" pitchFamily="49" charset="0"/>
              <a:cs typeface="Code New Roman" panose="020B0609020204030204" pitchFamily="49" charset="0"/>
            </a:endParaRPr>
          </a:p>
        </p:txBody>
      </p:sp>
      <p:pic>
        <p:nvPicPr>
          <p:cNvPr id="21" name="Afbeelding 2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54680" y="3929798"/>
            <a:ext cx="1543896" cy="1995977"/>
          </a:xfrm>
          <a:prstGeom prst="rect">
            <a:avLst/>
          </a:prstGeom>
        </p:spPr>
      </p:pic>
      <p:cxnSp>
        <p:nvCxnSpPr>
          <p:cNvPr id="14" name="Rechte verbindingslijn 13"/>
          <p:cNvCxnSpPr/>
          <p:nvPr/>
        </p:nvCxnSpPr>
        <p:spPr>
          <a:xfrm>
            <a:off x="2789239" y="4048097"/>
            <a:ext cx="0" cy="879689"/>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3" name="Rechte verbindingslijn 22"/>
          <p:cNvCxnSpPr/>
          <p:nvPr/>
        </p:nvCxnSpPr>
        <p:spPr>
          <a:xfrm>
            <a:off x="2789239" y="4910348"/>
            <a:ext cx="565441"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25" name="Tekstvak 24"/>
          <p:cNvSpPr txBox="1"/>
          <p:nvPr/>
        </p:nvSpPr>
        <p:spPr>
          <a:xfrm>
            <a:off x="3785829" y="5844342"/>
            <a:ext cx="780983" cy="307777"/>
          </a:xfrm>
          <a:prstGeom prst="rect">
            <a:avLst/>
          </a:prstGeom>
          <a:noFill/>
        </p:spPr>
        <p:txBody>
          <a:bodyPr wrap="none" rtlCol="0">
            <a:spAutoFit/>
          </a:bodyPr>
          <a:lstStyle/>
          <a:p>
            <a:r>
              <a:rPr lang="nl-BE" sz="1400" dirty="0" err="1" smtClean="0">
                <a:latin typeface="Code New Roman" panose="020B0609020204030204" pitchFamily="49" charset="0"/>
                <a:cs typeface="Code New Roman" panose="020B0609020204030204" pitchFamily="49" charset="0"/>
              </a:rPr>
              <a:t>htdocs</a:t>
            </a:r>
            <a:endParaRPr lang="nl-BE" sz="1400" dirty="0">
              <a:latin typeface="Code New Roman" panose="020B0609020204030204" pitchFamily="49" charset="0"/>
              <a:cs typeface="Code New Roman" panose="020B0609020204030204" pitchFamily="49" charset="0"/>
            </a:endParaRPr>
          </a:p>
        </p:txBody>
      </p:sp>
      <p:pic>
        <p:nvPicPr>
          <p:cNvPr id="26" name="Afbeelding 2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43532" y="3901765"/>
            <a:ext cx="1543896" cy="1995977"/>
          </a:xfrm>
          <a:prstGeom prst="rect">
            <a:avLst/>
          </a:prstGeom>
        </p:spPr>
      </p:pic>
      <p:sp>
        <p:nvSpPr>
          <p:cNvPr id="27" name="Tekstvak 26"/>
          <p:cNvSpPr txBox="1"/>
          <p:nvPr/>
        </p:nvSpPr>
        <p:spPr>
          <a:xfrm>
            <a:off x="8948768" y="5818703"/>
            <a:ext cx="582211" cy="307777"/>
          </a:xfrm>
          <a:prstGeom prst="rect">
            <a:avLst/>
          </a:prstGeom>
          <a:noFill/>
        </p:spPr>
        <p:txBody>
          <a:bodyPr wrap="none" rtlCol="0">
            <a:spAutoFit/>
          </a:bodyPr>
          <a:lstStyle/>
          <a:p>
            <a:r>
              <a:rPr lang="nl-BE" sz="1400" dirty="0" smtClean="0">
                <a:latin typeface="Code New Roman" panose="020B0609020204030204" pitchFamily="49" charset="0"/>
                <a:cs typeface="Code New Roman" panose="020B0609020204030204" pitchFamily="49" charset="0"/>
              </a:rPr>
              <a:t>vb12</a:t>
            </a:r>
            <a:endParaRPr lang="nl-BE" sz="1400" dirty="0">
              <a:latin typeface="Code New Roman" panose="020B0609020204030204" pitchFamily="49" charset="0"/>
              <a:cs typeface="Code New Roman" panose="020B0609020204030204" pitchFamily="49" charset="0"/>
            </a:endParaRPr>
          </a:p>
        </p:txBody>
      </p:sp>
      <p:sp>
        <p:nvSpPr>
          <p:cNvPr id="28" name="Pijl-links 27"/>
          <p:cNvSpPr/>
          <p:nvPr/>
        </p:nvSpPr>
        <p:spPr>
          <a:xfrm>
            <a:off x="5246322" y="4374077"/>
            <a:ext cx="2852650" cy="1072541"/>
          </a:xfrm>
          <a:prstGeom prst="leftArrow">
            <a:avLst>
              <a:gd name="adj1" fmla="val 34127"/>
              <a:gd name="adj2" fmla="val 50000"/>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27083582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1000"/>
                                        <p:tgtEl>
                                          <p:spTgt spid="27"/>
                                        </p:tgtEl>
                                      </p:cBhvr>
                                    </p:animEffect>
                                  </p:childTnLst>
                                </p:cTn>
                              </p:par>
                              <p:par>
                                <p:cTn id="8" presetID="10" presetClass="entr" presetSubtype="0" fill="hold"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1000"/>
                                        <p:tgtEl>
                                          <p:spTgt spid="2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fade">
                                      <p:cBhvr>
                                        <p:cTn id="13" dur="10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animBg="1"/>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12.6 Oefeningen</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208</a:t>
            </a:r>
            <a:endParaRPr lang="nl-BE" dirty="0">
              <a:solidFill>
                <a:schemeClr val="accent2">
                  <a:lumMod val="75000"/>
                </a:schemeClr>
              </a:solidFill>
            </a:endParaRPr>
          </a:p>
        </p:txBody>
      </p:sp>
      <p:pic>
        <p:nvPicPr>
          <p:cNvPr id="17" name="Afbeelding 16"/>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51603" y="1348685"/>
            <a:ext cx="944688" cy="869170"/>
          </a:xfrm>
          <a:prstGeom prst="rect">
            <a:avLst/>
          </a:prstGeom>
        </p:spPr>
      </p:pic>
      <p:sp>
        <p:nvSpPr>
          <p:cNvPr id="28" name="Afgeronde rechthoek 27"/>
          <p:cNvSpPr/>
          <p:nvPr/>
        </p:nvSpPr>
        <p:spPr>
          <a:xfrm>
            <a:off x="1436914" y="1748118"/>
            <a:ext cx="10604832" cy="4961774"/>
          </a:xfrm>
          <a:prstGeom prst="roundRect">
            <a:avLst>
              <a:gd name="adj" fmla="val 6361"/>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nl-BE" sz="1200" dirty="0" smtClean="0">
              <a:solidFill>
                <a:schemeClr val="tx1"/>
              </a:solidFill>
            </a:endParaRPr>
          </a:p>
          <a:p>
            <a:pPr marL="342900" lvl="0" indent="-342900">
              <a:spcBef>
                <a:spcPts val="1200"/>
              </a:spcBef>
              <a:buClr>
                <a:schemeClr val="accent6"/>
              </a:buClr>
              <a:buFont typeface="Wingdings 3" panose="05040102010807070707" pitchFamily="18" charset="2"/>
              <a:buChar char="u"/>
            </a:pPr>
            <a:r>
              <a:rPr lang="nl-BE" sz="2200" dirty="0" smtClean="0">
                <a:solidFill>
                  <a:schemeClr val="tx1"/>
                </a:solidFill>
              </a:rPr>
              <a:t>Open oefening 11.9.</a:t>
            </a:r>
            <a:endParaRPr lang="nl-BE" sz="2200" dirty="0">
              <a:solidFill>
                <a:schemeClr val="tx1"/>
              </a:solidFill>
            </a:endParaRPr>
          </a:p>
          <a:p>
            <a:pPr marL="342900" lvl="0" indent="-342900">
              <a:spcBef>
                <a:spcPts val="1200"/>
              </a:spcBef>
              <a:buClr>
                <a:schemeClr val="accent6"/>
              </a:buClr>
              <a:buFont typeface="Wingdings 3" panose="05040102010807070707" pitchFamily="18" charset="2"/>
              <a:buChar char="u"/>
            </a:pPr>
            <a:r>
              <a:rPr lang="nl-BE" sz="2200" dirty="0" smtClean="0">
                <a:solidFill>
                  <a:schemeClr val="tx1"/>
                </a:solidFill>
              </a:rPr>
              <a:t>Wijzig </a:t>
            </a:r>
            <a:r>
              <a:rPr lang="nl-BE" sz="2200" dirty="0">
                <a:solidFill>
                  <a:schemeClr val="tx1"/>
                </a:solidFill>
              </a:rPr>
              <a:t>de naam van de hoofdmap naar </a:t>
            </a:r>
            <a:r>
              <a:rPr lang="nl-BE" sz="2200" dirty="0">
                <a:solidFill>
                  <a:schemeClr val="accent6"/>
                </a:solidFill>
                <a:latin typeface="Code New Roman" panose="020B0609020204030204" pitchFamily="49" charset="0"/>
                <a:cs typeface="Code New Roman" panose="020B0609020204030204" pitchFamily="49" charset="0"/>
              </a:rPr>
              <a:t>oefening-12-4</a:t>
            </a:r>
            <a:r>
              <a:rPr lang="nl-BE" sz="2200" dirty="0" smtClean="0">
                <a:solidFill>
                  <a:schemeClr val="tx1"/>
                </a:solidFill>
              </a:rPr>
              <a:t>. </a:t>
            </a:r>
            <a:endParaRPr lang="nl-BE" sz="2200" dirty="0">
              <a:solidFill>
                <a:schemeClr val="tx1"/>
              </a:solidFill>
            </a:endParaRPr>
          </a:p>
          <a:p>
            <a:pPr marL="342900" lvl="0" indent="-342900">
              <a:spcBef>
                <a:spcPts val="1200"/>
              </a:spcBef>
              <a:buClr>
                <a:schemeClr val="accent6"/>
              </a:buClr>
              <a:buFont typeface="Wingdings 3" panose="05040102010807070707" pitchFamily="18" charset="2"/>
              <a:buChar char="u"/>
            </a:pPr>
            <a:r>
              <a:rPr lang="nl-BE" sz="2200" dirty="0" smtClean="0">
                <a:solidFill>
                  <a:schemeClr val="tx1"/>
                </a:solidFill>
              </a:rPr>
              <a:t>Maak </a:t>
            </a:r>
            <a:r>
              <a:rPr lang="nl-BE" sz="2200" dirty="0">
                <a:solidFill>
                  <a:schemeClr val="tx1"/>
                </a:solidFill>
              </a:rPr>
              <a:t>de structuur van de website efficiënter met </a:t>
            </a:r>
            <a:r>
              <a:rPr lang="nl-BE" sz="2200" dirty="0" err="1">
                <a:solidFill>
                  <a:schemeClr val="tx1"/>
                </a:solidFill>
              </a:rPr>
              <a:t>php</a:t>
            </a:r>
            <a:r>
              <a:rPr lang="nl-BE" sz="2200" dirty="0">
                <a:solidFill>
                  <a:schemeClr val="tx1"/>
                </a:solidFill>
              </a:rPr>
              <a:t> </a:t>
            </a:r>
            <a:r>
              <a:rPr lang="nl-BE" sz="2200" dirty="0" err="1">
                <a:solidFill>
                  <a:schemeClr val="tx1"/>
                </a:solidFill>
              </a:rPr>
              <a:t>includes</a:t>
            </a:r>
            <a:r>
              <a:rPr lang="nl-BE" sz="2200" dirty="0">
                <a:solidFill>
                  <a:schemeClr val="tx1"/>
                </a:solidFill>
              </a:rPr>
              <a:t> waar dat zinvol is</a:t>
            </a:r>
          </a:p>
          <a:p>
            <a:pPr lvl="0">
              <a:spcBef>
                <a:spcPts val="1200"/>
              </a:spcBef>
              <a:buClr>
                <a:schemeClr val="accent6"/>
              </a:buClr>
            </a:pPr>
            <a:endParaRPr lang="nl-BE" sz="2200" dirty="0">
              <a:solidFill>
                <a:schemeClr val="tx1"/>
              </a:solidFill>
            </a:endParaRPr>
          </a:p>
        </p:txBody>
      </p:sp>
      <p:sp>
        <p:nvSpPr>
          <p:cNvPr id="29" name="Afgeronde rechthoek 28"/>
          <p:cNvSpPr/>
          <p:nvPr/>
        </p:nvSpPr>
        <p:spPr>
          <a:xfrm>
            <a:off x="1790062" y="1376985"/>
            <a:ext cx="2862620" cy="69566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nl-BE" sz="2800" dirty="0" smtClean="0"/>
              <a:t>Oefening 12.4</a:t>
            </a:r>
            <a:endParaRPr lang="nl-BE" sz="2800" dirty="0"/>
          </a:p>
        </p:txBody>
      </p:sp>
    </p:spTree>
    <p:extLst>
      <p:ext uri="{BB962C8B-B14F-4D97-AF65-F5344CB8AC3E}">
        <p14:creationId xmlns:p14="http://schemas.microsoft.com/office/powerpoint/2010/main" val="1209260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12.6 Oefeningen</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208</a:t>
            </a:r>
            <a:endParaRPr lang="nl-BE" dirty="0">
              <a:solidFill>
                <a:schemeClr val="accent2">
                  <a:lumMod val="75000"/>
                </a:schemeClr>
              </a:solidFill>
            </a:endParaRPr>
          </a:p>
        </p:txBody>
      </p:sp>
      <p:pic>
        <p:nvPicPr>
          <p:cNvPr id="17" name="Afbeelding 16"/>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51603" y="1348685"/>
            <a:ext cx="944688" cy="869170"/>
          </a:xfrm>
          <a:prstGeom prst="rect">
            <a:avLst/>
          </a:prstGeom>
        </p:spPr>
      </p:pic>
      <p:sp>
        <p:nvSpPr>
          <p:cNvPr id="28" name="Afgeronde rechthoek 27"/>
          <p:cNvSpPr/>
          <p:nvPr/>
        </p:nvSpPr>
        <p:spPr>
          <a:xfrm>
            <a:off x="1436914" y="1748118"/>
            <a:ext cx="10604832" cy="4961774"/>
          </a:xfrm>
          <a:prstGeom prst="roundRect">
            <a:avLst>
              <a:gd name="adj" fmla="val 6361"/>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nl-BE" sz="1200" dirty="0" smtClean="0">
              <a:solidFill>
                <a:schemeClr val="tx1"/>
              </a:solidFill>
            </a:endParaRPr>
          </a:p>
          <a:p>
            <a:pPr marL="342900" lvl="0" indent="-342900">
              <a:spcBef>
                <a:spcPts val="1200"/>
              </a:spcBef>
              <a:buClr>
                <a:schemeClr val="accent6"/>
              </a:buClr>
              <a:buFont typeface="Wingdings 3" panose="05040102010807070707" pitchFamily="18" charset="2"/>
              <a:buChar char="u"/>
            </a:pPr>
            <a:r>
              <a:rPr lang="nl-BE" sz="2200" dirty="0" smtClean="0">
                <a:solidFill>
                  <a:schemeClr val="tx1"/>
                </a:solidFill>
              </a:rPr>
              <a:t>Open oefening 11.10.</a:t>
            </a:r>
            <a:endParaRPr lang="nl-BE" sz="2200" dirty="0">
              <a:solidFill>
                <a:schemeClr val="tx1"/>
              </a:solidFill>
            </a:endParaRPr>
          </a:p>
          <a:p>
            <a:pPr marL="342900" lvl="0" indent="-342900">
              <a:spcBef>
                <a:spcPts val="1200"/>
              </a:spcBef>
              <a:buClr>
                <a:schemeClr val="accent6"/>
              </a:buClr>
              <a:buFont typeface="Wingdings 3" panose="05040102010807070707" pitchFamily="18" charset="2"/>
              <a:buChar char="u"/>
            </a:pPr>
            <a:r>
              <a:rPr lang="nl-BE" sz="2200" dirty="0" smtClean="0">
                <a:solidFill>
                  <a:schemeClr val="tx1"/>
                </a:solidFill>
              </a:rPr>
              <a:t>Wijzig </a:t>
            </a:r>
            <a:r>
              <a:rPr lang="nl-BE" sz="2200" dirty="0">
                <a:solidFill>
                  <a:schemeClr val="tx1"/>
                </a:solidFill>
              </a:rPr>
              <a:t>de naam van de hoofdmap naar </a:t>
            </a:r>
            <a:r>
              <a:rPr lang="nl-BE" sz="2200" dirty="0">
                <a:solidFill>
                  <a:schemeClr val="accent6"/>
                </a:solidFill>
                <a:latin typeface="Code New Roman" panose="020B0609020204030204" pitchFamily="49" charset="0"/>
                <a:cs typeface="Code New Roman" panose="020B0609020204030204" pitchFamily="49" charset="0"/>
              </a:rPr>
              <a:t>oefening-12-5</a:t>
            </a:r>
            <a:r>
              <a:rPr lang="nl-BE" sz="2200" dirty="0" smtClean="0">
                <a:solidFill>
                  <a:schemeClr val="tx1"/>
                </a:solidFill>
              </a:rPr>
              <a:t>. </a:t>
            </a:r>
            <a:endParaRPr lang="nl-BE" sz="2200" dirty="0">
              <a:solidFill>
                <a:schemeClr val="tx1"/>
              </a:solidFill>
            </a:endParaRPr>
          </a:p>
          <a:p>
            <a:pPr marL="342900" lvl="0" indent="-342900">
              <a:spcBef>
                <a:spcPts val="1200"/>
              </a:spcBef>
              <a:buClr>
                <a:schemeClr val="accent6"/>
              </a:buClr>
              <a:buFont typeface="Wingdings 3" panose="05040102010807070707" pitchFamily="18" charset="2"/>
              <a:buChar char="u"/>
            </a:pPr>
            <a:r>
              <a:rPr lang="nl-BE" sz="2200" dirty="0" smtClean="0">
                <a:solidFill>
                  <a:schemeClr val="tx1"/>
                </a:solidFill>
              </a:rPr>
              <a:t>Maak </a:t>
            </a:r>
            <a:r>
              <a:rPr lang="nl-BE" sz="2200" dirty="0">
                <a:solidFill>
                  <a:schemeClr val="tx1"/>
                </a:solidFill>
              </a:rPr>
              <a:t>de structuur van de website efficiënter met </a:t>
            </a:r>
            <a:r>
              <a:rPr lang="nl-BE" sz="2200" dirty="0" err="1">
                <a:solidFill>
                  <a:schemeClr val="tx1"/>
                </a:solidFill>
              </a:rPr>
              <a:t>php</a:t>
            </a:r>
            <a:r>
              <a:rPr lang="nl-BE" sz="2200" dirty="0">
                <a:solidFill>
                  <a:schemeClr val="tx1"/>
                </a:solidFill>
              </a:rPr>
              <a:t> </a:t>
            </a:r>
            <a:r>
              <a:rPr lang="nl-BE" sz="2200" dirty="0" err="1">
                <a:solidFill>
                  <a:schemeClr val="tx1"/>
                </a:solidFill>
              </a:rPr>
              <a:t>includes</a:t>
            </a:r>
            <a:r>
              <a:rPr lang="nl-BE" sz="2200" dirty="0">
                <a:solidFill>
                  <a:schemeClr val="tx1"/>
                </a:solidFill>
              </a:rPr>
              <a:t> waar dat zinvol is</a:t>
            </a:r>
          </a:p>
          <a:p>
            <a:pPr lvl="0">
              <a:spcBef>
                <a:spcPts val="1200"/>
              </a:spcBef>
              <a:buClr>
                <a:schemeClr val="accent6"/>
              </a:buClr>
            </a:pPr>
            <a:endParaRPr lang="nl-BE" sz="2200" dirty="0">
              <a:solidFill>
                <a:schemeClr val="tx1"/>
              </a:solidFill>
            </a:endParaRPr>
          </a:p>
        </p:txBody>
      </p:sp>
      <p:sp>
        <p:nvSpPr>
          <p:cNvPr id="29" name="Afgeronde rechthoek 28"/>
          <p:cNvSpPr/>
          <p:nvPr/>
        </p:nvSpPr>
        <p:spPr>
          <a:xfrm>
            <a:off x="1790062" y="1376985"/>
            <a:ext cx="2862620" cy="69566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nl-BE" sz="2800" dirty="0" smtClean="0"/>
              <a:t>Oefening 12.5</a:t>
            </a:r>
            <a:endParaRPr lang="nl-BE" sz="2800" dirty="0"/>
          </a:p>
        </p:txBody>
      </p:sp>
    </p:spTree>
    <p:extLst>
      <p:ext uri="{BB962C8B-B14F-4D97-AF65-F5344CB8AC3E}">
        <p14:creationId xmlns:p14="http://schemas.microsoft.com/office/powerpoint/2010/main" val="5468633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12.6 Oefeningen</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209</a:t>
            </a:r>
            <a:endParaRPr lang="nl-BE" dirty="0">
              <a:solidFill>
                <a:schemeClr val="accent2">
                  <a:lumMod val="75000"/>
                </a:schemeClr>
              </a:solidFill>
            </a:endParaRPr>
          </a:p>
        </p:txBody>
      </p:sp>
      <p:pic>
        <p:nvPicPr>
          <p:cNvPr id="17" name="Afbeelding 16"/>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51603" y="1348685"/>
            <a:ext cx="944688" cy="869170"/>
          </a:xfrm>
          <a:prstGeom prst="rect">
            <a:avLst/>
          </a:prstGeom>
        </p:spPr>
      </p:pic>
      <p:sp>
        <p:nvSpPr>
          <p:cNvPr id="28" name="Afgeronde rechthoek 27"/>
          <p:cNvSpPr/>
          <p:nvPr/>
        </p:nvSpPr>
        <p:spPr>
          <a:xfrm>
            <a:off x="1436914" y="1748118"/>
            <a:ext cx="10604832" cy="4961774"/>
          </a:xfrm>
          <a:prstGeom prst="roundRect">
            <a:avLst>
              <a:gd name="adj" fmla="val 6361"/>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nl-BE" sz="1200" dirty="0" smtClean="0">
              <a:solidFill>
                <a:schemeClr val="tx1"/>
              </a:solidFill>
            </a:endParaRPr>
          </a:p>
          <a:p>
            <a:pPr marL="342900" lvl="0" indent="-342900">
              <a:spcBef>
                <a:spcPts val="1200"/>
              </a:spcBef>
              <a:buClr>
                <a:schemeClr val="accent6"/>
              </a:buClr>
              <a:buFont typeface="Wingdings 3" panose="05040102010807070707" pitchFamily="18" charset="2"/>
              <a:buChar char="u"/>
            </a:pPr>
            <a:r>
              <a:rPr lang="nl-BE" sz="2200" dirty="0" smtClean="0">
                <a:solidFill>
                  <a:schemeClr val="tx1"/>
                </a:solidFill>
              </a:rPr>
              <a:t>Open oefening 11.18.</a:t>
            </a:r>
            <a:endParaRPr lang="nl-BE" sz="2200" dirty="0">
              <a:solidFill>
                <a:schemeClr val="tx1"/>
              </a:solidFill>
            </a:endParaRPr>
          </a:p>
          <a:p>
            <a:pPr marL="342900" lvl="0" indent="-342900">
              <a:spcBef>
                <a:spcPts val="1200"/>
              </a:spcBef>
              <a:buClr>
                <a:schemeClr val="accent6"/>
              </a:buClr>
              <a:buFont typeface="Wingdings 3" panose="05040102010807070707" pitchFamily="18" charset="2"/>
              <a:buChar char="u"/>
            </a:pPr>
            <a:r>
              <a:rPr lang="nl-BE" sz="2200" dirty="0" smtClean="0">
                <a:solidFill>
                  <a:schemeClr val="tx1"/>
                </a:solidFill>
              </a:rPr>
              <a:t>Wijzig </a:t>
            </a:r>
            <a:r>
              <a:rPr lang="nl-BE" sz="2200" dirty="0">
                <a:solidFill>
                  <a:schemeClr val="tx1"/>
                </a:solidFill>
              </a:rPr>
              <a:t>de naam van de hoofdmap naar </a:t>
            </a:r>
            <a:r>
              <a:rPr lang="nl-BE" sz="2200" dirty="0">
                <a:solidFill>
                  <a:schemeClr val="accent6"/>
                </a:solidFill>
                <a:latin typeface="Code New Roman" panose="020B0609020204030204" pitchFamily="49" charset="0"/>
                <a:cs typeface="Code New Roman" panose="020B0609020204030204" pitchFamily="49" charset="0"/>
              </a:rPr>
              <a:t>oefening-12-6</a:t>
            </a:r>
            <a:r>
              <a:rPr lang="nl-BE" sz="2200" dirty="0" smtClean="0">
                <a:solidFill>
                  <a:schemeClr val="tx1"/>
                </a:solidFill>
              </a:rPr>
              <a:t>. </a:t>
            </a:r>
            <a:endParaRPr lang="nl-BE" sz="2200" dirty="0">
              <a:solidFill>
                <a:schemeClr val="tx1"/>
              </a:solidFill>
            </a:endParaRPr>
          </a:p>
          <a:p>
            <a:pPr marL="342900" lvl="0" indent="-342900">
              <a:spcBef>
                <a:spcPts val="1200"/>
              </a:spcBef>
              <a:buClr>
                <a:schemeClr val="accent6"/>
              </a:buClr>
              <a:buFont typeface="Wingdings 3" panose="05040102010807070707" pitchFamily="18" charset="2"/>
              <a:buChar char="u"/>
            </a:pPr>
            <a:r>
              <a:rPr lang="nl-BE" sz="2200" dirty="0" smtClean="0">
                <a:solidFill>
                  <a:schemeClr val="tx1"/>
                </a:solidFill>
              </a:rPr>
              <a:t>Maak </a:t>
            </a:r>
            <a:r>
              <a:rPr lang="nl-BE" sz="2200" dirty="0">
                <a:solidFill>
                  <a:schemeClr val="tx1"/>
                </a:solidFill>
              </a:rPr>
              <a:t>de structuur van de website efficiënter met </a:t>
            </a:r>
            <a:r>
              <a:rPr lang="nl-BE" sz="2200" dirty="0" err="1">
                <a:solidFill>
                  <a:schemeClr val="tx1"/>
                </a:solidFill>
              </a:rPr>
              <a:t>php</a:t>
            </a:r>
            <a:r>
              <a:rPr lang="nl-BE" sz="2200" dirty="0">
                <a:solidFill>
                  <a:schemeClr val="tx1"/>
                </a:solidFill>
              </a:rPr>
              <a:t> </a:t>
            </a:r>
            <a:r>
              <a:rPr lang="nl-BE" sz="2200" dirty="0" err="1">
                <a:solidFill>
                  <a:schemeClr val="tx1"/>
                </a:solidFill>
              </a:rPr>
              <a:t>includes</a:t>
            </a:r>
            <a:r>
              <a:rPr lang="nl-BE" sz="2200" dirty="0">
                <a:solidFill>
                  <a:schemeClr val="tx1"/>
                </a:solidFill>
              </a:rPr>
              <a:t> waar dat zinvol is</a:t>
            </a:r>
          </a:p>
          <a:p>
            <a:pPr lvl="0">
              <a:spcBef>
                <a:spcPts val="1200"/>
              </a:spcBef>
              <a:buClr>
                <a:schemeClr val="accent6"/>
              </a:buClr>
            </a:pPr>
            <a:endParaRPr lang="nl-BE" sz="2200" dirty="0">
              <a:solidFill>
                <a:schemeClr val="tx1"/>
              </a:solidFill>
            </a:endParaRPr>
          </a:p>
        </p:txBody>
      </p:sp>
      <p:sp>
        <p:nvSpPr>
          <p:cNvPr id="29" name="Afgeronde rechthoek 28"/>
          <p:cNvSpPr/>
          <p:nvPr/>
        </p:nvSpPr>
        <p:spPr>
          <a:xfrm>
            <a:off x="1790062" y="1376985"/>
            <a:ext cx="2862620" cy="69566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nl-BE" sz="2800" dirty="0" smtClean="0"/>
              <a:t>Oefening 12.6</a:t>
            </a:r>
            <a:endParaRPr lang="nl-BE" sz="2800" dirty="0"/>
          </a:p>
        </p:txBody>
      </p:sp>
    </p:spTree>
    <p:extLst>
      <p:ext uri="{BB962C8B-B14F-4D97-AF65-F5344CB8AC3E}">
        <p14:creationId xmlns:p14="http://schemas.microsoft.com/office/powerpoint/2010/main" val="1859177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12.6 Oefeningen</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209</a:t>
            </a:r>
            <a:endParaRPr lang="nl-BE" dirty="0">
              <a:solidFill>
                <a:schemeClr val="accent2">
                  <a:lumMod val="75000"/>
                </a:schemeClr>
              </a:solidFill>
            </a:endParaRPr>
          </a:p>
        </p:txBody>
      </p:sp>
      <p:pic>
        <p:nvPicPr>
          <p:cNvPr id="17" name="Afbeelding 16"/>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51603" y="1348685"/>
            <a:ext cx="944688" cy="869170"/>
          </a:xfrm>
          <a:prstGeom prst="rect">
            <a:avLst/>
          </a:prstGeom>
        </p:spPr>
      </p:pic>
      <p:sp>
        <p:nvSpPr>
          <p:cNvPr id="28" name="Afgeronde rechthoek 27"/>
          <p:cNvSpPr/>
          <p:nvPr/>
        </p:nvSpPr>
        <p:spPr>
          <a:xfrm>
            <a:off x="1436914" y="1748118"/>
            <a:ext cx="10604832" cy="4961774"/>
          </a:xfrm>
          <a:prstGeom prst="roundRect">
            <a:avLst>
              <a:gd name="adj" fmla="val 6361"/>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nl-BE" sz="1200" dirty="0" smtClean="0">
              <a:solidFill>
                <a:schemeClr val="tx1"/>
              </a:solidFill>
            </a:endParaRPr>
          </a:p>
          <a:p>
            <a:pPr marL="342900" lvl="0" indent="-342900">
              <a:spcBef>
                <a:spcPts val="1200"/>
              </a:spcBef>
              <a:buClr>
                <a:schemeClr val="accent6"/>
              </a:buClr>
              <a:buFont typeface="Wingdings 3" panose="05040102010807070707" pitchFamily="18" charset="2"/>
              <a:buChar char="u"/>
            </a:pPr>
            <a:r>
              <a:rPr lang="nl-BE" sz="2000" dirty="0" smtClean="0">
                <a:solidFill>
                  <a:schemeClr val="tx1"/>
                </a:solidFill>
              </a:rPr>
              <a:t>Open oefening </a:t>
            </a:r>
            <a:r>
              <a:rPr lang="nl-BE" sz="2000" dirty="0">
                <a:solidFill>
                  <a:schemeClr val="tx1"/>
                </a:solidFill>
              </a:rPr>
              <a:t>11.19.</a:t>
            </a:r>
          </a:p>
          <a:p>
            <a:pPr marL="342900" lvl="0" indent="-342900">
              <a:spcBef>
                <a:spcPts val="1200"/>
              </a:spcBef>
              <a:buClr>
                <a:schemeClr val="accent6"/>
              </a:buClr>
              <a:buFont typeface="Wingdings 3" panose="05040102010807070707" pitchFamily="18" charset="2"/>
              <a:buChar char="u"/>
            </a:pPr>
            <a:r>
              <a:rPr lang="nl-BE" sz="2000" dirty="0" smtClean="0">
                <a:solidFill>
                  <a:schemeClr val="tx1"/>
                </a:solidFill>
              </a:rPr>
              <a:t>Wijzig </a:t>
            </a:r>
            <a:r>
              <a:rPr lang="nl-BE" sz="2000" dirty="0">
                <a:solidFill>
                  <a:schemeClr val="tx1"/>
                </a:solidFill>
              </a:rPr>
              <a:t>de naam van de hoofdmap naar </a:t>
            </a:r>
            <a:r>
              <a:rPr lang="nl-BE" sz="2000" dirty="0">
                <a:solidFill>
                  <a:schemeClr val="accent6"/>
                </a:solidFill>
                <a:latin typeface="Code New Roman" panose="020B0609020204030204" pitchFamily="49" charset="0"/>
                <a:cs typeface="Code New Roman" panose="020B0609020204030204" pitchFamily="49" charset="0"/>
              </a:rPr>
              <a:t>oefening-12-7</a:t>
            </a:r>
            <a:r>
              <a:rPr lang="nl-BE" sz="2000" dirty="0">
                <a:solidFill>
                  <a:schemeClr val="tx1"/>
                </a:solidFill>
              </a:rPr>
              <a:t>. </a:t>
            </a:r>
          </a:p>
          <a:p>
            <a:pPr marL="342900" lvl="0" indent="-342900">
              <a:spcBef>
                <a:spcPts val="1200"/>
              </a:spcBef>
              <a:buClr>
                <a:schemeClr val="accent6"/>
              </a:buClr>
              <a:buFont typeface="Wingdings 3" panose="05040102010807070707" pitchFamily="18" charset="2"/>
              <a:buChar char="u"/>
            </a:pPr>
            <a:r>
              <a:rPr lang="nl-BE" sz="2000" dirty="0" smtClean="0">
                <a:solidFill>
                  <a:schemeClr val="tx1"/>
                </a:solidFill>
              </a:rPr>
              <a:t>Maak </a:t>
            </a:r>
            <a:r>
              <a:rPr lang="nl-BE" sz="2000" dirty="0">
                <a:solidFill>
                  <a:schemeClr val="tx1"/>
                </a:solidFill>
              </a:rPr>
              <a:t>de structuur van de website efficiënter met </a:t>
            </a:r>
            <a:r>
              <a:rPr lang="nl-BE" sz="2000" dirty="0" err="1">
                <a:solidFill>
                  <a:schemeClr val="tx1"/>
                </a:solidFill>
              </a:rPr>
              <a:t>php</a:t>
            </a:r>
            <a:r>
              <a:rPr lang="nl-BE" sz="2000" dirty="0">
                <a:solidFill>
                  <a:schemeClr val="tx1"/>
                </a:solidFill>
              </a:rPr>
              <a:t> </a:t>
            </a:r>
            <a:r>
              <a:rPr lang="nl-BE" sz="2000" dirty="0" err="1">
                <a:solidFill>
                  <a:schemeClr val="tx1"/>
                </a:solidFill>
              </a:rPr>
              <a:t>includes</a:t>
            </a:r>
            <a:r>
              <a:rPr lang="nl-BE" sz="2000" dirty="0">
                <a:solidFill>
                  <a:schemeClr val="tx1"/>
                </a:solidFill>
              </a:rPr>
              <a:t> waar dat zinvol is.</a:t>
            </a:r>
          </a:p>
          <a:p>
            <a:pPr marL="342900" lvl="0" indent="-342900">
              <a:spcBef>
                <a:spcPts val="1200"/>
              </a:spcBef>
              <a:buClr>
                <a:schemeClr val="accent6"/>
              </a:buClr>
              <a:buFont typeface="Wingdings 3" panose="05040102010807070707" pitchFamily="18" charset="2"/>
              <a:buChar char="u"/>
            </a:pPr>
            <a:r>
              <a:rPr lang="nl-BE" sz="2000" dirty="0" smtClean="0">
                <a:solidFill>
                  <a:schemeClr val="tx1"/>
                </a:solidFill>
              </a:rPr>
              <a:t>Voorzie </a:t>
            </a:r>
            <a:r>
              <a:rPr lang="nl-BE" sz="2000" dirty="0">
                <a:solidFill>
                  <a:schemeClr val="tx1"/>
                </a:solidFill>
              </a:rPr>
              <a:t>bij elk artikel een mogelijkheid voor de bezoeker om aan te geven dat die een artikel leuk vindt.</a:t>
            </a:r>
          </a:p>
          <a:p>
            <a:pPr marL="342900" lvl="0" indent="-342900">
              <a:spcBef>
                <a:spcPts val="1200"/>
              </a:spcBef>
              <a:buClr>
                <a:schemeClr val="accent6"/>
              </a:buClr>
              <a:buFont typeface="Wingdings 3" panose="05040102010807070707" pitchFamily="18" charset="2"/>
              <a:buChar char="u"/>
            </a:pPr>
            <a:r>
              <a:rPr lang="nl-BE" sz="2000" dirty="0" smtClean="0">
                <a:solidFill>
                  <a:schemeClr val="tx1"/>
                </a:solidFill>
              </a:rPr>
              <a:t>Bewaar </a:t>
            </a:r>
            <a:r>
              <a:rPr lang="nl-BE" sz="2000" dirty="0">
                <a:solidFill>
                  <a:schemeClr val="tx1"/>
                </a:solidFill>
              </a:rPr>
              <a:t>de “</a:t>
            </a:r>
            <a:r>
              <a:rPr lang="nl-BE" sz="2000" dirty="0" err="1">
                <a:solidFill>
                  <a:schemeClr val="tx1"/>
                </a:solidFill>
              </a:rPr>
              <a:t>likes</a:t>
            </a:r>
            <a:r>
              <a:rPr lang="nl-BE" sz="2000" dirty="0">
                <a:solidFill>
                  <a:schemeClr val="tx1"/>
                </a:solidFill>
              </a:rPr>
              <a:t>” van de bezoeker in cookies, zodat bij een later </a:t>
            </a:r>
            <a:r>
              <a:rPr lang="nl-BE" sz="2000" dirty="0" smtClean="0">
                <a:solidFill>
                  <a:schemeClr val="tx1"/>
                </a:solidFill>
              </a:rPr>
              <a:t>bezoek </a:t>
            </a:r>
            <a:r>
              <a:rPr lang="nl-BE" sz="2000" dirty="0">
                <a:solidFill>
                  <a:schemeClr val="tx1"/>
                </a:solidFill>
              </a:rPr>
              <a:t>de bezoeker weer kan zien welke artikels hij als leuk had </a:t>
            </a:r>
            <a:r>
              <a:rPr lang="nl-BE" sz="2000" dirty="0" smtClean="0">
                <a:solidFill>
                  <a:schemeClr val="tx1"/>
                </a:solidFill>
              </a:rPr>
              <a:t>aangemerkt</a:t>
            </a:r>
            <a:r>
              <a:rPr lang="nl-BE" sz="2000" dirty="0">
                <a:solidFill>
                  <a:schemeClr val="tx1"/>
                </a:solidFill>
              </a:rPr>
              <a:t>.</a:t>
            </a:r>
          </a:p>
          <a:p>
            <a:pPr marL="342900" lvl="0" indent="-342900">
              <a:spcBef>
                <a:spcPts val="1200"/>
              </a:spcBef>
              <a:buClr>
                <a:schemeClr val="accent6"/>
              </a:buClr>
              <a:buFont typeface="Wingdings 3" panose="05040102010807070707" pitchFamily="18" charset="2"/>
              <a:buChar char="u"/>
            </a:pPr>
            <a:r>
              <a:rPr lang="nl-BE" sz="2000" dirty="0" smtClean="0">
                <a:solidFill>
                  <a:schemeClr val="tx1"/>
                </a:solidFill>
              </a:rPr>
              <a:t>Geef </a:t>
            </a:r>
            <a:r>
              <a:rPr lang="nl-BE" sz="2000" dirty="0">
                <a:solidFill>
                  <a:schemeClr val="tx1"/>
                </a:solidFill>
              </a:rPr>
              <a:t>de bezoeker bij het openen van de website de mogelijkheid om cookies te accepteren of niet. Indien de bezoeker cookies niet </a:t>
            </a:r>
            <a:r>
              <a:rPr lang="nl-BE" sz="2000" dirty="0" smtClean="0">
                <a:solidFill>
                  <a:schemeClr val="tx1"/>
                </a:solidFill>
              </a:rPr>
              <a:t>accepteert</a:t>
            </a:r>
            <a:r>
              <a:rPr lang="nl-BE" sz="2000" dirty="0">
                <a:solidFill>
                  <a:schemeClr val="tx1"/>
                </a:solidFill>
              </a:rPr>
              <a:t>, wordt een pagina met een tekstregel getoond waarin de bezoeker het webadres kan invullen van een website die hij wil bezoeker. Als de bezoeker dit heeft ingevuld, wordt die website </a:t>
            </a:r>
            <a:r>
              <a:rPr lang="nl-BE" sz="2000" dirty="0" smtClean="0">
                <a:solidFill>
                  <a:schemeClr val="tx1"/>
                </a:solidFill>
              </a:rPr>
              <a:t>geopend.</a:t>
            </a:r>
            <a:endParaRPr lang="nl-BE" sz="2000" dirty="0">
              <a:solidFill>
                <a:schemeClr val="tx1"/>
              </a:solidFill>
            </a:endParaRPr>
          </a:p>
          <a:p>
            <a:pPr marL="342900" lvl="0" indent="-342900">
              <a:spcBef>
                <a:spcPts val="1200"/>
              </a:spcBef>
              <a:buClr>
                <a:schemeClr val="accent6"/>
              </a:buClr>
              <a:buFont typeface="Wingdings 3" panose="05040102010807070707" pitchFamily="18" charset="2"/>
              <a:buChar char="u"/>
            </a:pPr>
            <a:endParaRPr lang="nl-BE" sz="2200" dirty="0">
              <a:solidFill>
                <a:schemeClr val="tx1"/>
              </a:solidFill>
            </a:endParaRPr>
          </a:p>
        </p:txBody>
      </p:sp>
      <p:sp>
        <p:nvSpPr>
          <p:cNvPr id="29" name="Afgeronde rechthoek 28"/>
          <p:cNvSpPr/>
          <p:nvPr/>
        </p:nvSpPr>
        <p:spPr>
          <a:xfrm>
            <a:off x="1790062" y="1376985"/>
            <a:ext cx="2862620" cy="69566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nl-BE" sz="2800" dirty="0" smtClean="0"/>
              <a:t>Oefening 12.7</a:t>
            </a:r>
            <a:endParaRPr lang="nl-BE" sz="2800" dirty="0"/>
          </a:p>
        </p:txBody>
      </p:sp>
    </p:spTree>
    <p:extLst>
      <p:ext uri="{BB962C8B-B14F-4D97-AF65-F5344CB8AC3E}">
        <p14:creationId xmlns:p14="http://schemas.microsoft.com/office/powerpoint/2010/main" val="1354821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12.6 Oefeningen</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209</a:t>
            </a:r>
            <a:endParaRPr lang="nl-BE" dirty="0">
              <a:solidFill>
                <a:schemeClr val="accent2">
                  <a:lumMod val="75000"/>
                </a:schemeClr>
              </a:solidFill>
            </a:endParaRPr>
          </a:p>
        </p:txBody>
      </p:sp>
      <p:pic>
        <p:nvPicPr>
          <p:cNvPr id="17" name="Afbeelding 16"/>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51603" y="1348685"/>
            <a:ext cx="944688" cy="869170"/>
          </a:xfrm>
          <a:prstGeom prst="rect">
            <a:avLst/>
          </a:prstGeom>
        </p:spPr>
      </p:pic>
      <p:sp>
        <p:nvSpPr>
          <p:cNvPr id="28" name="Afgeronde rechthoek 27"/>
          <p:cNvSpPr/>
          <p:nvPr/>
        </p:nvSpPr>
        <p:spPr>
          <a:xfrm>
            <a:off x="1436914" y="1748118"/>
            <a:ext cx="10604832" cy="4961774"/>
          </a:xfrm>
          <a:prstGeom prst="roundRect">
            <a:avLst>
              <a:gd name="adj" fmla="val 6361"/>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nl-BE" sz="1200" dirty="0" smtClean="0">
              <a:solidFill>
                <a:schemeClr val="tx1"/>
              </a:solidFill>
            </a:endParaRPr>
          </a:p>
          <a:p>
            <a:pPr marL="342900" lvl="0" indent="-342900">
              <a:spcBef>
                <a:spcPts val="1200"/>
              </a:spcBef>
              <a:buClr>
                <a:schemeClr val="accent6"/>
              </a:buClr>
              <a:buFont typeface="Wingdings 3" panose="05040102010807070707" pitchFamily="18" charset="2"/>
              <a:buChar char="u"/>
            </a:pPr>
            <a:r>
              <a:rPr lang="nl-BE" sz="2200" dirty="0" smtClean="0">
                <a:solidFill>
                  <a:schemeClr val="tx1"/>
                </a:solidFill>
              </a:rPr>
              <a:t>Open oefening </a:t>
            </a:r>
            <a:r>
              <a:rPr lang="nl-BE" sz="2200" dirty="0">
                <a:solidFill>
                  <a:schemeClr val="tx1"/>
                </a:solidFill>
              </a:rPr>
              <a:t>11.17.</a:t>
            </a:r>
          </a:p>
          <a:p>
            <a:pPr marL="342900" lvl="0" indent="-342900">
              <a:spcBef>
                <a:spcPts val="1200"/>
              </a:spcBef>
              <a:buClr>
                <a:schemeClr val="accent6"/>
              </a:buClr>
              <a:buFont typeface="Wingdings 3" panose="05040102010807070707" pitchFamily="18" charset="2"/>
              <a:buChar char="u"/>
            </a:pPr>
            <a:r>
              <a:rPr lang="nl-BE" sz="2200" dirty="0" smtClean="0">
                <a:solidFill>
                  <a:schemeClr val="tx1"/>
                </a:solidFill>
              </a:rPr>
              <a:t>Wijzig </a:t>
            </a:r>
            <a:r>
              <a:rPr lang="nl-BE" sz="2200" dirty="0">
                <a:solidFill>
                  <a:schemeClr val="tx1"/>
                </a:solidFill>
              </a:rPr>
              <a:t>de naam van de hoofdmap naar </a:t>
            </a:r>
            <a:r>
              <a:rPr lang="nl-BE" sz="2200" dirty="0">
                <a:solidFill>
                  <a:schemeClr val="accent6"/>
                </a:solidFill>
                <a:latin typeface="Code New Roman" panose="020B0609020204030204" pitchFamily="49" charset="0"/>
                <a:cs typeface="Code New Roman" panose="020B0609020204030204" pitchFamily="49" charset="0"/>
              </a:rPr>
              <a:t>oefening-12-8</a:t>
            </a:r>
            <a:r>
              <a:rPr lang="nl-BE" sz="2200" dirty="0">
                <a:solidFill>
                  <a:schemeClr val="tx1"/>
                </a:solidFill>
              </a:rPr>
              <a:t>. </a:t>
            </a:r>
          </a:p>
          <a:p>
            <a:pPr marL="342900" lvl="0" indent="-342900">
              <a:spcBef>
                <a:spcPts val="1200"/>
              </a:spcBef>
              <a:buClr>
                <a:schemeClr val="accent6"/>
              </a:buClr>
              <a:buFont typeface="Wingdings 3" panose="05040102010807070707" pitchFamily="18" charset="2"/>
              <a:buChar char="u"/>
            </a:pPr>
            <a:r>
              <a:rPr lang="nl-BE" sz="2200" dirty="0" smtClean="0">
                <a:solidFill>
                  <a:schemeClr val="tx1"/>
                </a:solidFill>
              </a:rPr>
              <a:t>Maak </a:t>
            </a:r>
            <a:r>
              <a:rPr lang="nl-BE" sz="2200" dirty="0">
                <a:solidFill>
                  <a:schemeClr val="tx1"/>
                </a:solidFill>
              </a:rPr>
              <a:t>de structuur van de website efficiënter met </a:t>
            </a:r>
            <a:r>
              <a:rPr lang="nl-BE" sz="2200" dirty="0" err="1">
                <a:solidFill>
                  <a:schemeClr val="tx1"/>
                </a:solidFill>
              </a:rPr>
              <a:t>php</a:t>
            </a:r>
            <a:r>
              <a:rPr lang="nl-BE" sz="2200" dirty="0">
                <a:solidFill>
                  <a:schemeClr val="tx1"/>
                </a:solidFill>
              </a:rPr>
              <a:t> </a:t>
            </a:r>
            <a:r>
              <a:rPr lang="nl-BE" sz="2200" dirty="0" err="1">
                <a:solidFill>
                  <a:schemeClr val="tx1"/>
                </a:solidFill>
              </a:rPr>
              <a:t>includes</a:t>
            </a:r>
            <a:r>
              <a:rPr lang="nl-BE" sz="2200" dirty="0">
                <a:solidFill>
                  <a:schemeClr val="tx1"/>
                </a:solidFill>
              </a:rPr>
              <a:t> waar dat zinvol is.</a:t>
            </a:r>
          </a:p>
          <a:p>
            <a:pPr marL="342900" lvl="0" indent="-342900">
              <a:spcBef>
                <a:spcPts val="1200"/>
              </a:spcBef>
              <a:buClr>
                <a:schemeClr val="accent6"/>
              </a:buClr>
              <a:buFont typeface="Wingdings 3" panose="05040102010807070707" pitchFamily="18" charset="2"/>
              <a:buChar char="u"/>
            </a:pPr>
            <a:r>
              <a:rPr lang="nl-BE" sz="2200" dirty="0" smtClean="0">
                <a:solidFill>
                  <a:schemeClr val="tx1"/>
                </a:solidFill>
              </a:rPr>
              <a:t>Zorg </a:t>
            </a:r>
            <a:r>
              <a:rPr lang="nl-BE" sz="2200" dirty="0">
                <a:solidFill>
                  <a:schemeClr val="tx1"/>
                </a:solidFill>
              </a:rPr>
              <a:t>dat er een bevestigingsmail wordt verstuurd naar de koper met daarin een overzicht van de </a:t>
            </a:r>
            <a:r>
              <a:rPr lang="nl-BE" sz="2200" dirty="0" smtClean="0">
                <a:solidFill>
                  <a:schemeClr val="tx1"/>
                </a:solidFill>
              </a:rPr>
              <a:t>bestelling.</a:t>
            </a:r>
            <a:endParaRPr lang="nl-BE" sz="2200" dirty="0">
              <a:solidFill>
                <a:schemeClr val="tx1"/>
              </a:solidFill>
            </a:endParaRPr>
          </a:p>
          <a:p>
            <a:pPr marL="342900" lvl="0" indent="-342900">
              <a:spcBef>
                <a:spcPts val="1200"/>
              </a:spcBef>
              <a:buClr>
                <a:schemeClr val="accent6"/>
              </a:buClr>
              <a:buFont typeface="Wingdings 3" panose="05040102010807070707" pitchFamily="18" charset="2"/>
              <a:buChar char="u"/>
            </a:pPr>
            <a:endParaRPr lang="nl-BE" sz="2200" dirty="0">
              <a:solidFill>
                <a:schemeClr val="tx1"/>
              </a:solidFill>
            </a:endParaRPr>
          </a:p>
        </p:txBody>
      </p:sp>
      <p:sp>
        <p:nvSpPr>
          <p:cNvPr id="29" name="Afgeronde rechthoek 28"/>
          <p:cNvSpPr/>
          <p:nvPr/>
        </p:nvSpPr>
        <p:spPr>
          <a:xfrm>
            <a:off x="1790062" y="1376985"/>
            <a:ext cx="2862620" cy="69566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nl-BE" sz="2800" dirty="0" smtClean="0"/>
              <a:t>Oefening 12.8</a:t>
            </a:r>
            <a:endParaRPr lang="nl-BE" sz="2800" dirty="0"/>
          </a:p>
        </p:txBody>
      </p:sp>
    </p:spTree>
    <p:extLst>
      <p:ext uri="{BB962C8B-B14F-4D97-AF65-F5344CB8AC3E}">
        <p14:creationId xmlns:p14="http://schemas.microsoft.com/office/powerpoint/2010/main" val="2529114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12.6 Oefeningen</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209</a:t>
            </a:r>
            <a:endParaRPr lang="nl-BE" dirty="0">
              <a:solidFill>
                <a:schemeClr val="accent2">
                  <a:lumMod val="75000"/>
                </a:schemeClr>
              </a:solidFill>
            </a:endParaRPr>
          </a:p>
        </p:txBody>
      </p:sp>
      <p:pic>
        <p:nvPicPr>
          <p:cNvPr id="17" name="Afbeelding 16"/>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51603" y="1348685"/>
            <a:ext cx="944688" cy="869170"/>
          </a:xfrm>
          <a:prstGeom prst="rect">
            <a:avLst/>
          </a:prstGeom>
        </p:spPr>
      </p:pic>
      <p:sp>
        <p:nvSpPr>
          <p:cNvPr id="28" name="Afgeronde rechthoek 27"/>
          <p:cNvSpPr/>
          <p:nvPr/>
        </p:nvSpPr>
        <p:spPr>
          <a:xfrm>
            <a:off x="1436914" y="1748118"/>
            <a:ext cx="10604832" cy="4961774"/>
          </a:xfrm>
          <a:prstGeom prst="roundRect">
            <a:avLst>
              <a:gd name="adj" fmla="val 6361"/>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nl-BE" sz="1200" dirty="0" smtClean="0">
              <a:solidFill>
                <a:schemeClr val="tx1"/>
              </a:solidFill>
            </a:endParaRPr>
          </a:p>
          <a:p>
            <a:pPr marL="342900" lvl="0" indent="-342900">
              <a:spcBef>
                <a:spcPts val="1200"/>
              </a:spcBef>
              <a:buClr>
                <a:schemeClr val="accent6"/>
              </a:buClr>
              <a:buFont typeface="Wingdings 3" panose="05040102010807070707" pitchFamily="18" charset="2"/>
              <a:buChar char="u"/>
            </a:pPr>
            <a:r>
              <a:rPr lang="nl-BE" sz="2200" dirty="0" smtClean="0">
                <a:solidFill>
                  <a:schemeClr val="tx1"/>
                </a:solidFill>
              </a:rPr>
              <a:t>Open oefening </a:t>
            </a:r>
            <a:r>
              <a:rPr lang="nl-BE" sz="2200" dirty="0">
                <a:solidFill>
                  <a:schemeClr val="tx1"/>
                </a:solidFill>
              </a:rPr>
              <a:t>8.2.</a:t>
            </a:r>
          </a:p>
          <a:p>
            <a:pPr marL="342900" lvl="0" indent="-342900">
              <a:spcBef>
                <a:spcPts val="1200"/>
              </a:spcBef>
              <a:buClr>
                <a:schemeClr val="accent6"/>
              </a:buClr>
              <a:buFont typeface="Wingdings 3" panose="05040102010807070707" pitchFamily="18" charset="2"/>
              <a:buChar char="u"/>
            </a:pPr>
            <a:r>
              <a:rPr lang="nl-BE" sz="2200" dirty="0" smtClean="0">
                <a:solidFill>
                  <a:schemeClr val="tx1"/>
                </a:solidFill>
              </a:rPr>
              <a:t>Wijzig </a:t>
            </a:r>
            <a:r>
              <a:rPr lang="nl-BE" sz="2200" dirty="0">
                <a:solidFill>
                  <a:schemeClr val="tx1"/>
                </a:solidFill>
              </a:rPr>
              <a:t>de naam van de hoofdmap naar </a:t>
            </a:r>
            <a:r>
              <a:rPr lang="nl-BE" sz="2200" dirty="0">
                <a:solidFill>
                  <a:schemeClr val="accent6"/>
                </a:solidFill>
                <a:latin typeface="Code New Roman" panose="020B0609020204030204" pitchFamily="49" charset="0"/>
                <a:cs typeface="Code New Roman" panose="020B0609020204030204" pitchFamily="49" charset="0"/>
              </a:rPr>
              <a:t>oefening-12-9</a:t>
            </a:r>
            <a:r>
              <a:rPr lang="nl-BE" sz="2200" dirty="0">
                <a:solidFill>
                  <a:schemeClr val="tx1"/>
                </a:solidFill>
              </a:rPr>
              <a:t>. </a:t>
            </a:r>
          </a:p>
          <a:p>
            <a:pPr marL="342900" lvl="0" indent="-342900">
              <a:spcBef>
                <a:spcPts val="1200"/>
              </a:spcBef>
              <a:buClr>
                <a:schemeClr val="accent6"/>
              </a:buClr>
              <a:buFont typeface="Wingdings 3" panose="05040102010807070707" pitchFamily="18" charset="2"/>
              <a:buChar char="u"/>
            </a:pPr>
            <a:r>
              <a:rPr lang="nl-BE" sz="2200" dirty="0" smtClean="0">
                <a:solidFill>
                  <a:schemeClr val="tx1"/>
                </a:solidFill>
              </a:rPr>
              <a:t>Maak </a:t>
            </a:r>
            <a:r>
              <a:rPr lang="nl-BE" sz="2200" dirty="0">
                <a:solidFill>
                  <a:schemeClr val="tx1"/>
                </a:solidFill>
              </a:rPr>
              <a:t>de structuur van de website efficiënter met </a:t>
            </a:r>
            <a:r>
              <a:rPr lang="nl-BE" sz="2200" dirty="0" err="1">
                <a:solidFill>
                  <a:schemeClr val="tx1"/>
                </a:solidFill>
              </a:rPr>
              <a:t>php</a:t>
            </a:r>
            <a:r>
              <a:rPr lang="nl-BE" sz="2200" dirty="0">
                <a:solidFill>
                  <a:schemeClr val="tx1"/>
                </a:solidFill>
              </a:rPr>
              <a:t> </a:t>
            </a:r>
            <a:r>
              <a:rPr lang="nl-BE" sz="2200" dirty="0" err="1">
                <a:solidFill>
                  <a:schemeClr val="tx1"/>
                </a:solidFill>
              </a:rPr>
              <a:t>includes</a:t>
            </a:r>
            <a:r>
              <a:rPr lang="nl-BE" sz="2200" dirty="0">
                <a:solidFill>
                  <a:schemeClr val="tx1"/>
                </a:solidFill>
              </a:rPr>
              <a:t> waar dat zinvol is.</a:t>
            </a:r>
          </a:p>
          <a:p>
            <a:pPr marL="342900" lvl="0" indent="-342900">
              <a:spcBef>
                <a:spcPts val="1200"/>
              </a:spcBef>
              <a:buClr>
                <a:schemeClr val="accent6"/>
              </a:buClr>
              <a:buFont typeface="Wingdings 3" panose="05040102010807070707" pitchFamily="18" charset="2"/>
              <a:buChar char="u"/>
            </a:pPr>
            <a:r>
              <a:rPr lang="nl-BE" sz="2200" dirty="0" smtClean="0">
                <a:solidFill>
                  <a:schemeClr val="tx1"/>
                </a:solidFill>
              </a:rPr>
              <a:t>Zorg </a:t>
            </a:r>
            <a:r>
              <a:rPr lang="nl-BE" sz="2200" dirty="0">
                <a:solidFill>
                  <a:schemeClr val="tx1"/>
                </a:solidFill>
              </a:rPr>
              <a:t>dat er een bevestigingsmail wordt verstuurd naar de koper met daarin een overzicht van de bestelde tickets</a:t>
            </a:r>
          </a:p>
        </p:txBody>
      </p:sp>
      <p:sp>
        <p:nvSpPr>
          <p:cNvPr id="29" name="Afgeronde rechthoek 28"/>
          <p:cNvSpPr/>
          <p:nvPr/>
        </p:nvSpPr>
        <p:spPr>
          <a:xfrm>
            <a:off x="1790062" y="1376985"/>
            <a:ext cx="2862620" cy="69566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nl-BE" sz="2800" dirty="0" smtClean="0"/>
              <a:t>Oefening 12.9</a:t>
            </a:r>
            <a:endParaRPr lang="nl-BE" sz="2800" dirty="0"/>
          </a:p>
        </p:txBody>
      </p:sp>
    </p:spTree>
    <p:extLst>
      <p:ext uri="{BB962C8B-B14F-4D97-AF65-F5344CB8AC3E}">
        <p14:creationId xmlns:p14="http://schemas.microsoft.com/office/powerpoint/2010/main" val="24108077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12.6 Oefeningen</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210</a:t>
            </a:r>
            <a:endParaRPr lang="nl-BE" dirty="0">
              <a:solidFill>
                <a:schemeClr val="accent2">
                  <a:lumMod val="75000"/>
                </a:schemeClr>
              </a:solidFill>
            </a:endParaRPr>
          </a:p>
        </p:txBody>
      </p:sp>
      <p:pic>
        <p:nvPicPr>
          <p:cNvPr id="17" name="Afbeelding 16"/>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51603" y="1348685"/>
            <a:ext cx="944688" cy="869170"/>
          </a:xfrm>
          <a:prstGeom prst="rect">
            <a:avLst/>
          </a:prstGeom>
        </p:spPr>
      </p:pic>
      <p:sp>
        <p:nvSpPr>
          <p:cNvPr id="28" name="Afgeronde rechthoek 27"/>
          <p:cNvSpPr/>
          <p:nvPr/>
        </p:nvSpPr>
        <p:spPr>
          <a:xfrm>
            <a:off x="1436914" y="1748118"/>
            <a:ext cx="10604832" cy="4961774"/>
          </a:xfrm>
          <a:prstGeom prst="roundRect">
            <a:avLst>
              <a:gd name="adj" fmla="val 6361"/>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nl-BE" sz="1200" dirty="0" smtClean="0">
              <a:solidFill>
                <a:schemeClr val="tx1"/>
              </a:solidFill>
            </a:endParaRPr>
          </a:p>
          <a:p>
            <a:pPr marL="342900" lvl="0" indent="-342900">
              <a:spcBef>
                <a:spcPts val="1200"/>
              </a:spcBef>
              <a:buClr>
                <a:schemeClr val="accent6"/>
              </a:buClr>
              <a:buFont typeface="Wingdings 3" panose="05040102010807070707" pitchFamily="18" charset="2"/>
              <a:buChar char="u"/>
            </a:pPr>
            <a:r>
              <a:rPr lang="nl-BE" sz="2200" dirty="0">
                <a:solidFill>
                  <a:schemeClr val="tx1"/>
                </a:solidFill>
              </a:rPr>
              <a:t>Open oefening 6.6.</a:t>
            </a:r>
          </a:p>
          <a:p>
            <a:pPr marL="342900" lvl="0" indent="-342900">
              <a:spcBef>
                <a:spcPts val="1200"/>
              </a:spcBef>
              <a:buClr>
                <a:schemeClr val="accent6"/>
              </a:buClr>
              <a:buFont typeface="Wingdings 3" panose="05040102010807070707" pitchFamily="18" charset="2"/>
              <a:buChar char="u"/>
            </a:pPr>
            <a:r>
              <a:rPr lang="nl-BE" sz="2200" dirty="0" smtClean="0">
                <a:solidFill>
                  <a:schemeClr val="tx1"/>
                </a:solidFill>
              </a:rPr>
              <a:t>Wijzig </a:t>
            </a:r>
            <a:r>
              <a:rPr lang="nl-BE" sz="2200" dirty="0">
                <a:solidFill>
                  <a:schemeClr val="tx1"/>
                </a:solidFill>
              </a:rPr>
              <a:t>de naam van de hoofdmap naar </a:t>
            </a:r>
            <a:r>
              <a:rPr lang="nl-BE" sz="2200" dirty="0">
                <a:solidFill>
                  <a:schemeClr val="accent6"/>
                </a:solidFill>
                <a:latin typeface="Code New Roman" panose="020B0609020204030204" pitchFamily="49" charset="0"/>
                <a:cs typeface="Code New Roman" panose="020B0609020204030204" pitchFamily="49" charset="0"/>
              </a:rPr>
              <a:t>oefening-12-10</a:t>
            </a:r>
            <a:r>
              <a:rPr lang="nl-BE" sz="2200" dirty="0">
                <a:solidFill>
                  <a:schemeClr val="tx1"/>
                </a:solidFill>
              </a:rPr>
              <a:t>. </a:t>
            </a:r>
          </a:p>
          <a:p>
            <a:pPr marL="342900" lvl="0" indent="-342900">
              <a:spcBef>
                <a:spcPts val="1200"/>
              </a:spcBef>
              <a:buClr>
                <a:schemeClr val="accent6"/>
              </a:buClr>
              <a:buFont typeface="Wingdings 3" panose="05040102010807070707" pitchFamily="18" charset="2"/>
              <a:buChar char="u"/>
            </a:pPr>
            <a:r>
              <a:rPr lang="nl-BE" sz="2200" dirty="0" smtClean="0">
                <a:solidFill>
                  <a:schemeClr val="tx1"/>
                </a:solidFill>
              </a:rPr>
              <a:t>Maak </a:t>
            </a:r>
            <a:r>
              <a:rPr lang="nl-BE" sz="2200" dirty="0">
                <a:solidFill>
                  <a:schemeClr val="tx1"/>
                </a:solidFill>
              </a:rPr>
              <a:t>de structuur van de website efficiënter met </a:t>
            </a:r>
            <a:r>
              <a:rPr lang="nl-BE" sz="2200" dirty="0" err="1">
                <a:solidFill>
                  <a:schemeClr val="tx1"/>
                </a:solidFill>
              </a:rPr>
              <a:t>php</a:t>
            </a:r>
            <a:r>
              <a:rPr lang="nl-BE" sz="2200" dirty="0">
                <a:solidFill>
                  <a:schemeClr val="tx1"/>
                </a:solidFill>
              </a:rPr>
              <a:t> </a:t>
            </a:r>
            <a:r>
              <a:rPr lang="nl-BE" sz="2200" dirty="0" err="1">
                <a:solidFill>
                  <a:schemeClr val="tx1"/>
                </a:solidFill>
              </a:rPr>
              <a:t>includes</a:t>
            </a:r>
            <a:r>
              <a:rPr lang="nl-BE" sz="2200" dirty="0">
                <a:solidFill>
                  <a:schemeClr val="tx1"/>
                </a:solidFill>
              </a:rPr>
              <a:t> waar dat zinvol </a:t>
            </a:r>
            <a:r>
              <a:rPr lang="nl-BE" sz="2200" dirty="0" smtClean="0">
                <a:solidFill>
                  <a:schemeClr val="tx1"/>
                </a:solidFill>
              </a:rPr>
              <a:t>is.</a:t>
            </a:r>
            <a:endParaRPr lang="nl-BE" sz="2200" dirty="0">
              <a:solidFill>
                <a:schemeClr val="tx1"/>
              </a:solidFill>
            </a:endParaRPr>
          </a:p>
        </p:txBody>
      </p:sp>
      <p:sp>
        <p:nvSpPr>
          <p:cNvPr id="29" name="Afgeronde rechthoek 28"/>
          <p:cNvSpPr/>
          <p:nvPr/>
        </p:nvSpPr>
        <p:spPr>
          <a:xfrm>
            <a:off x="1790062" y="1376985"/>
            <a:ext cx="2862620" cy="69566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nl-BE" sz="2800" dirty="0" smtClean="0"/>
              <a:t>Oefening 12.10</a:t>
            </a:r>
            <a:endParaRPr lang="nl-BE" sz="2800" dirty="0"/>
          </a:p>
        </p:txBody>
      </p:sp>
    </p:spTree>
    <p:extLst>
      <p:ext uri="{BB962C8B-B14F-4D97-AF65-F5344CB8AC3E}">
        <p14:creationId xmlns:p14="http://schemas.microsoft.com/office/powerpoint/2010/main" val="30981574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12.6 Oefeningen</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210</a:t>
            </a:r>
            <a:endParaRPr lang="nl-BE" dirty="0">
              <a:solidFill>
                <a:schemeClr val="accent2">
                  <a:lumMod val="75000"/>
                </a:schemeClr>
              </a:solidFill>
            </a:endParaRPr>
          </a:p>
        </p:txBody>
      </p:sp>
      <p:pic>
        <p:nvPicPr>
          <p:cNvPr id="17" name="Afbeelding 16"/>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51603" y="1348685"/>
            <a:ext cx="944688" cy="869170"/>
          </a:xfrm>
          <a:prstGeom prst="rect">
            <a:avLst/>
          </a:prstGeom>
        </p:spPr>
      </p:pic>
      <p:sp>
        <p:nvSpPr>
          <p:cNvPr id="28" name="Afgeronde rechthoek 27"/>
          <p:cNvSpPr/>
          <p:nvPr/>
        </p:nvSpPr>
        <p:spPr>
          <a:xfrm>
            <a:off x="1436914" y="1748118"/>
            <a:ext cx="10604832" cy="4961774"/>
          </a:xfrm>
          <a:prstGeom prst="roundRect">
            <a:avLst>
              <a:gd name="adj" fmla="val 6361"/>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nl-BE" sz="1200" dirty="0" smtClean="0">
              <a:solidFill>
                <a:schemeClr val="tx1"/>
              </a:solidFill>
            </a:endParaRPr>
          </a:p>
          <a:p>
            <a:pPr marL="342900" lvl="0" indent="-342900">
              <a:spcBef>
                <a:spcPts val="1200"/>
              </a:spcBef>
              <a:buClr>
                <a:schemeClr val="accent6"/>
              </a:buClr>
              <a:buFont typeface="Wingdings 3" panose="05040102010807070707" pitchFamily="18" charset="2"/>
              <a:buChar char="u"/>
            </a:pPr>
            <a:r>
              <a:rPr lang="nl-BE" sz="2200" dirty="0" smtClean="0">
                <a:solidFill>
                  <a:schemeClr val="tx1"/>
                </a:solidFill>
              </a:rPr>
              <a:t>Ontwerp </a:t>
            </a:r>
            <a:r>
              <a:rPr lang="nl-BE" sz="2200" dirty="0">
                <a:solidFill>
                  <a:schemeClr val="tx1"/>
                </a:solidFill>
              </a:rPr>
              <a:t>een website voor een klein bedrijfje – je mag zelf bedenken wat dat bedrijfje doet.</a:t>
            </a:r>
          </a:p>
          <a:p>
            <a:pPr marL="342900" lvl="0" indent="-342900">
              <a:spcBef>
                <a:spcPts val="1200"/>
              </a:spcBef>
              <a:buClr>
                <a:schemeClr val="accent6"/>
              </a:buClr>
              <a:buFont typeface="Wingdings 3" panose="05040102010807070707" pitchFamily="18" charset="2"/>
              <a:buChar char="u"/>
            </a:pPr>
            <a:r>
              <a:rPr lang="nl-BE" sz="2200" dirty="0" smtClean="0">
                <a:solidFill>
                  <a:schemeClr val="tx1"/>
                </a:solidFill>
              </a:rPr>
              <a:t>Ontwerp </a:t>
            </a:r>
            <a:r>
              <a:rPr lang="nl-BE" sz="2200" dirty="0">
                <a:solidFill>
                  <a:schemeClr val="tx1"/>
                </a:solidFill>
              </a:rPr>
              <a:t>minstens een openingspagina, een pagina met de </a:t>
            </a:r>
            <a:r>
              <a:rPr lang="nl-BE" sz="2200" dirty="0" smtClean="0">
                <a:solidFill>
                  <a:schemeClr val="tx1"/>
                </a:solidFill>
              </a:rPr>
              <a:t>contactgegevens </a:t>
            </a:r>
            <a:r>
              <a:rPr lang="nl-BE" sz="2200" dirty="0">
                <a:solidFill>
                  <a:schemeClr val="tx1"/>
                </a:solidFill>
              </a:rPr>
              <a:t>en een pagina waar nieuwe vacatures worden aangekondigd.</a:t>
            </a:r>
          </a:p>
          <a:p>
            <a:pPr marL="342900" lvl="0" indent="-342900">
              <a:spcBef>
                <a:spcPts val="1200"/>
              </a:spcBef>
              <a:buClr>
                <a:schemeClr val="accent6"/>
              </a:buClr>
              <a:buFont typeface="Wingdings 3" panose="05040102010807070707" pitchFamily="18" charset="2"/>
              <a:buChar char="u"/>
            </a:pPr>
            <a:r>
              <a:rPr lang="nl-BE" sz="2200" dirty="0" smtClean="0">
                <a:solidFill>
                  <a:schemeClr val="tx1"/>
                </a:solidFill>
              </a:rPr>
              <a:t>Maak </a:t>
            </a:r>
            <a:r>
              <a:rPr lang="nl-BE" sz="2200" dirty="0">
                <a:solidFill>
                  <a:schemeClr val="tx1"/>
                </a:solidFill>
              </a:rPr>
              <a:t>de website responsief met behulp van Bootstrap.</a:t>
            </a:r>
          </a:p>
          <a:p>
            <a:pPr marL="342900" lvl="0" indent="-342900">
              <a:spcBef>
                <a:spcPts val="1200"/>
              </a:spcBef>
              <a:buClr>
                <a:schemeClr val="accent6"/>
              </a:buClr>
              <a:buFont typeface="Wingdings 3" panose="05040102010807070707" pitchFamily="18" charset="2"/>
              <a:buChar char="u"/>
            </a:pPr>
            <a:r>
              <a:rPr lang="nl-BE" sz="2200" dirty="0" smtClean="0">
                <a:solidFill>
                  <a:schemeClr val="tx1"/>
                </a:solidFill>
              </a:rPr>
              <a:t>Gebruik </a:t>
            </a:r>
            <a:r>
              <a:rPr lang="nl-BE" sz="2200" dirty="0" err="1">
                <a:solidFill>
                  <a:schemeClr val="tx1"/>
                </a:solidFill>
              </a:rPr>
              <a:t>php</a:t>
            </a:r>
            <a:r>
              <a:rPr lang="nl-BE" sz="2200" dirty="0">
                <a:solidFill>
                  <a:schemeClr val="tx1"/>
                </a:solidFill>
              </a:rPr>
              <a:t> </a:t>
            </a:r>
            <a:r>
              <a:rPr lang="nl-BE" sz="2200" dirty="0" err="1">
                <a:solidFill>
                  <a:schemeClr val="tx1"/>
                </a:solidFill>
              </a:rPr>
              <a:t>includes</a:t>
            </a:r>
            <a:r>
              <a:rPr lang="nl-BE" sz="2200" dirty="0">
                <a:solidFill>
                  <a:schemeClr val="tx1"/>
                </a:solidFill>
              </a:rPr>
              <a:t> waar dat zinvol is.</a:t>
            </a:r>
          </a:p>
          <a:p>
            <a:pPr marL="342900" lvl="0" indent="-342900">
              <a:spcBef>
                <a:spcPts val="1200"/>
              </a:spcBef>
              <a:buClr>
                <a:schemeClr val="accent6"/>
              </a:buClr>
              <a:buFont typeface="Wingdings 3" panose="05040102010807070707" pitchFamily="18" charset="2"/>
              <a:buChar char="u"/>
            </a:pPr>
            <a:r>
              <a:rPr lang="nl-BE" sz="2200" dirty="0" smtClean="0">
                <a:solidFill>
                  <a:schemeClr val="tx1"/>
                </a:solidFill>
              </a:rPr>
              <a:t>Zorg </a:t>
            </a:r>
            <a:r>
              <a:rPr lang="nl-BE" sz="2200" dirty="0">
                <a:solidFill>
                  <a:schemeClr val="tx1"/>
                </a:solidFill>
              </a:rPr>
              <a:t>dat bezoekers die geïnteresseerd zijn in een van de vacatures, kunnen solliciteren met behulp van een formuliertje, dat via e-mail wordt verstuurd naar het bedrijf – gebruik als e-mail adres </a:t>
            </a:r>
            <a:r>
              <a:rPr lang="nl-BE" sz="2200" dirty="0" err="1">
                <a:solidFill>
                  <a:schemeClr val="accent6"/>
                </a:solidFill>
                <a:latin typeface="Code New Roman" panose="020B0609020204030204" pitchFamily="49" charset="0"/>
                <a:cs typeface="Code New Roman" panose="020B0609020204030204" pitchFamily="49" charset="0"/>
              </a:rPr>
              <a:t>test@localhost</a:t>
            </a:r>
            <a:r>
              <a:rPr lang="nl-BE" sz="2200" dirty="0" smtClean="0">
                <a:solidFill>
                  <a:schemeClr val="tx1"/>
                </a:solidFill>
              </a:rPr>
              <a:t> </a:t>
            </a:r>
            <a:r>
              <a:rPr lang="nl-BE" sz="2200" dirty="0">
                <a:solidFill>
                  <a:schemeClr val="tx1"/>
                </a:solidFill>
              </a:rPr>
              <a:t>– en naar de sollicitant zelf.</a:t>
            </a:r>
          </a:p>
          <a:p>
            <a:pPr lvl="0" algn="r">
              <a:spcBef>
                <a:spcPts val="1200"/>
              </a:spcBef>
              <a:buClr>
                <a:schemeClr val="accent6"/>
              </a:buClr>
            </a:pPr>
            <a:r>
              <a:rPr lang="nl-BE" sz="2200" dirty="0" smtClean="0">
                <a:solidFill>
                  <a:schemeClr val="tx1"/>
                </a:solidFill>
              </a:rPr>
              <a:t>../..</a:t>
            </a:r>
            <a:endParaRPr lang="nl-BE" sz="2200" dirty="0">
              <a:solidFill>
                <a:schemeClr val="tx1"/>
              </a:solidFill>
            </a:endParaRPr>
          </a:p>
        </p:txBody>
      </p:sp>
      <p:sp>
        <p:nvSpPr>
          <p:cNvPr id="29" name="Afgeronde rechthoek 28"/>
          <p:cNvSpPr/>
          <p:nvPr/>
        </p:nvSpPr>
        <p:spPr>
          <a:xfrm>
            <a:off x="1790062" y="1376985"/>
            <a:ext cx="2862620" cy="69566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nl-BE" sz="2800" dirty="0" smtClean="0"/>
              <a:t>Oefening 12.11</a:t>
            </a:r>
            <a:endParaRPr lang="nl-BE" sz="2800" dirty="0"/>
          </a:p>
        </p:txBody>
      </p:sp>
    </p:spTree>
    <p:extLst>
      <p:ext uri="{BB962C8B-B14F-4D97-AF65-F5344CB8AC3E}">
        <p14:creationId xmlns:p14="http://schemas.microsoft.com/office/powerpoint/2010/main" val="31808108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12.6 Oefeningen</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210</a:t>
            </a:r>
            <a:endParaRPr lang="nl-BE" dirty="0">
              <a:solidFill>
                <a:schemeClr val="accent2">
                  <a:lumMod val="75000"/>
                </a:schemeClr>
              </a:solidFill>
            </a:endParaRPr>
          </a:p>
        </p:txBody>
      </p:sp>
      <p:pic>
        <p:nvPicPr>
          <p:cNvPr id="17" name="Afbeelding 16"/>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51603" y="1348685"/>
            <a:ext cx="944688" cy="869170"/>
          </a:xfrm>
          <a:prstGeom prst="rect">
            <a:avLst/>
          </a:prstGeom>
        </p:spPr>
      </p:pic>
      <p:sp>
        <p:nvSpPr>
          <p:cNvPr id="28" name="Afgeronde rechthoek 27"/>
          <p:cNvSpPr/>
          <p:nvPr/>
        </p:nvSpPr>
        <p:spPr>
          <a:xfrm>
            <a:off x="1436914" y="1748118"/>
            <a:ext cx="10604832" cy="4961774"/>
          </a:xfrm>
          <a:prstGeom prst="roundRect">
            <a:avLst>
              <a:gd name="adj" fmla="val 6361"/>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nl-BE" sz="1200" dirty="0" smtClean="0">
              <a:solidFill>
                <a:schemeClr val="tx1"/>
              </a:solidFill>
            </a:endParaRPr>
          </a:p>
          <a:p>
            <a:pPr lvl="0">
              <a:spcBef>
                <a:spcPts val="1200"/>
              </a:spcBef>
              <a:buClr>
                <a:schemeClr val="accent6"/>
              </a:buClr>
            </a:pPr>
            <a:r>
              <a:rPr lang="nl-BE" sz="2200" dirty="0">
                <a:solidFill>
                  <a:schemeClr val="tx1"/>
                </a:solidFill>
              </a:rPr>
              <a:t>../..</a:t>
            </a:r>
            <a:endParaRPr lang="nl-BE" sz="2200" dirty="0" smtClean="0">
              <a:solidFill>
                <a:schemeClr val="tx1"/>
              </a:solidFill>
            </a:endParaRPr>
          </a:p>
          <a:p>
            <a:pPr marL="342900" lvl="0" indent="-342900">
              <a:spcBef>
                <a:spcPts val="1200"/>
              </a:spcBef>
              <a:buClr>
                <a:schemeClr val="accent6"/>
              </a:buClr>
              <a:buFont typeface="Wingdings 3" panose="05040102010807070707" pitchFamily="18" charset="2"/>
              <a:buChar char="u"/>
            </a:pPr>
            <a:r>
              <a:rPr lang="nl-BE" sz="2200" dirty="0" smtClean="0">
                <a:solidFill>
                  <a:schemeClr val="tx1"/>
                </a:solidFill>
              </a:rPr>
              <a:t>Voeg </a:t>
            </a:r>
            <a:r>
              <a:rPr lang="nl-BE" sz="2200" dirty="0">
                <a:solidFill>
                  <a:schemeClr val="tx1"/>
                </a:solidFill>
              </a:rPr>
              <a:t>ook de mogelijkheid toe om een CV in te sturen. Die CV moet een </a:t>
            </a:r>
            <a:r>
              <a:rPr lang="nl-BE" sz="2200" dirty="0" err="1">
                <a:solidFill>
                  <a:schemeClr val="tx1"/>
                </a:solidFill>
              </a:rPr>
              <a:t>PDF-bestand</a:t>
            </a:r>
            <a:r>
              <a:rPr lang="nl-BE" sz="2200" dirty="0">
                <a:solidFill>
                  <a:schemeClr val="tx1"/>
                </a:solidFill>
              </a:rPr>
              <a:t> zijn.</a:t>
            </a:r>
          </a:p>
          <a:p>
            <a:pPr marL="342900" lvl="0" indent="-342900">
              <a:spcBef>
                <a:spcPts val="1200"/>
              </a:spcBef>
              <a:buClr>
                <a:schemeClr val="accent6"/>
              </a:buClr>
              <a:buFont typeface="Wingdings 3" panose="05040102010807070707" pitchFamily="18" charset="2"/>
              <a:buChar char="u"/>
            </a:pPr>
            <a:r>
              <a:rPr lang="nl-BE" sz="2200" dirty="0" smtClean="0">
                <a:solidFill>
                  <a:schemeClr val="tx1"/>
                </a:solidFill>
              </a:rPr>
              <a:t>In </a:t>
            </a:r>
            <a:r>
              <a:rPr lang="nl-BE" sz="2200" dirty="0">
                <a:solidFill>
                  <a:schemeClr val="tx1"/>
                </a:solidFill>
              </a:rPr>
              <a:t>een cookie wordt bijgehouden welke pagina’s van de website de </a:t>
            </a:r>
            <a:r>
              <a:rPr lang="nl-BE" sz="2200" dirty="0" smtClean="0">
                <a:solidFill>
                  <a:schemeClr val="tx1"/>
                </a:solidFill>
              </a:rPr>
              <a:t>bezoeker </a:t>
            </a:r>
            <a:r>
              <a:rPr lang="nl-BE" sz="2200" dirty="0">
                <a:solidFill>
                  <a:schemeClr val="tx1"/>
                </a:solidFill>
              </a:rPr>
              <a:t>bezocht heeft.</a:t>
            </a:r>
          </a:p>
          <a:p>
            <a:pPr marL="342900" lvl="0" indent="-342900">
              <a:spcBef>
                <a:spcPts val="1200"/>
              </a:spcBef>
              <a:buClr>
                <a:schemeClr val="accent6"/>
              </a:buClr>
              <a:buFont typeface="Wingdings 3" panose="05040102010807070707" pitchFamily="18" charset="2"/>
              <a:buChar char="u"/>
            </a:pPr>
            <a:r>
              <a:rPr lang="nl-BE" sz="2200" dirty="0" smtClean="0">
                <a:solidFill>
                  <a:schemeClr val="tx1"/>
                </a:solidFill>
              </a:rPr>
              <a:t>Ontwerp </a:t>
            </a:r>
            <a:r>
              <a:rPr lang="nl-BE" sz="2200" dirty="0">
                <a:solidFill>
                  <a:schemeClr val="tx1"/>
                </a:solidFill>
              </a:rPr>
              <a:t>een aparte pagina met als naam </a:t>
            </a:r>
            <a:r>
              <a:rPr lang="nl-BE" sz="2200" dirty="0" err="1">
                <a:solidFill>
                  <a:schemeClr val="accent6"/>
                </a:solidFill>
                <a:latin typeface="Code New Roman" panose="020B0609020204030204" pitchFamily="49" charset="0"/>
                <a:cs typeface="Code New Roman" panose="020B0609020204030204" pitchFamily="49" charset="0"/>
              </a:rPr>
              <a:t>bezocht.php</a:t>
            </a:r>
            <a:r>
              <a:rPr lang="nl-BE" sz="2200" dirty="0">
                <a:solidFill>
                  <a:schemeClr val="tx1"/>
                </a:solidFill>
              </a:rPr>
              <a:t> en die geen deel uitmaakt van de website zelf, waarin de inhoud van het cookie zichtbaar gemaakt wordt</a:t>
            </a:r>
            <a:r>
              <a:rPr lang="nl-BE" sz="2200" dirty="0" smtClean="0">
                <a:solidFill>
                  <a:schemeClr val="tx1"/>
                </a:solidFill>
              </a:rPr>
              <a:t>.</a:t>
            </a:r>
            <a:endParaRPr lang="nl-BE" sz="2200" dirty="0">
              <a:solidFill>
                <a:schemeClr val="tx1"/>
              </a:solidFill>
            </a:endParaRPr>
          </a:p>
        </p:txBody>
      </p:sp>
      <p:sp>
        <p:nvSpPr>
          <p:cNvPr id="29" name="Afgeronde rechthoek 28"/>
          <p:cNvSpPr/>
          <p:nvPr/>
        </p:nvSpPr>
        <p:spPr>
          <a:xfrm>
            <a:off x="1790062" y="1376985"/>
            <a:ext cx="2862620" cy="69566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nl-BE" sz="2800" dirty="0" smtClean="0"/>
              <a:t>Oefening 12.11</a:t>
            </a:r>
            <a:endParaRPr lang="nl-BE" sz="2800" dirty="0"/>
          </a:p>
        </p:txBody>
      </p:sp>
    </p:spTree>
    <p:extLst>
      <p:ext uri="{BB962C8B-B14F-4D97-AF65-F5344CB8AC3E}">
        <p14:creationId xmlns:p14="http://schemas.microsoft.com/office/powerpoint/2010/main" val="2779334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12.6 Oefeningen</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210</a:t>
            </a:r>
            <a:endParaRPr lang="nl-BE" dirty="0">
              <a:solidFill>
                <a:schemeClr val="accent2">
                  <a:lumMod val="75000"/>
                </a:schemeClr>
              </a:solidFill>
            </a:endParaRPr>
          </a:p>
        </p:txBody>
      </p:sp>
      <p:pic>
        <p:nvPicPr>
          <p:cNvPr id="17" name="Afbeelding 16"/>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51603" y="1348685"/>
            <a:ext cx="944688" cy="869170"/>
          </a:xfrm>
          <a:prstGeom prst="rect">
            <a:avLst/>
          </a:prstGeom>
        </p:spPr>
      </p:pic>
      <p:sp>
        <p:nvSpPr>
          <p:cNvPr id="28" name="Afgeronde rechthoek 27"/>
          <p:cNvSpPr/>
          <p:nvPr/>
        </p:nvSpPr>
        <p:spPr>
          <a:xfrm>
            <a:off x="1436914" y="1748118"/>
            <a:ext cx="10604832" cy="4961774"/>
          </a:xfrm>
          <a:prstGeom prst="roundRect">
            <a:avLst>
              <a:gd name="adj" fmla="val 6361"/>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nl-BE" sz="1200" dirty="0" smtClean="0">
              <a:solidFill>
                <a:schemeClr val="tx1"/>
              </a:solidFill>
            </a:endParaRPr>
          </a:p>
          <a:p>
            <a:pPr marL="342900" lvl="0" indent="-342900">
              <a:spcBef>
                <a:spcPts val="1200"/>
              </a:spcBef>
              <a:buClr>
                <a:schemeClr val="accent6"/>
              </a:buClr>
              <a:buFont typeface="Wingdings 3" panose="05040102010807070707" pitchFamily="18" charset="2"/>
              <a:buChar char="u"/>
            </a:pPr>
            <a:r>
              <a:rPr lang="nl-BE" sz="1900" dirty="0" smtClean="0">
                <a:solidFill>
                  <a:schemeClr val="tx1"/>
                </a:solidFill>
              </a:rPr>
              <a:t>Ontwerp een </a:t>
            </a:r>
            <a:r>
              <a:rPr lang="nl-BE" sz="1900" dirty="0">
                <a:solidFill>
                  <a:schemeClr val="tx1"/>
                </a:solidFill>
              </a:rPr>
              <a:t>inschrijvingspagina voor je school. De </a:t>
            </a:r>
            <a:r>
              <a:rPr lang="nl-BE" sz="1900" dirty="0" err="1">
                <a:solidFill>
                  <a:schemeClr val="tx1"/>
                </a:solidFill>
              </a:rPr>
              <a:t>layout</a:t>
            </a:r>
            <a:r>
              <a:rPr lang="nl-BE" sz="1900" dirty="0">
                <a:solidFill>
                  <a:schemeClr val="tx1"/>
                </a:solidFill>
              </a:rPr>
              <a:t> van die pagina moet aansluiten bij de </a:t>
            </a:r>
            <a:r>
              <a:rPr lang="nl-BE" sz="1900" dirty="0" err="1">
                <a:solidFill>
                  <a:schemeClr val="tx1"/>
                </a:solidFill>
              </a:rPr>
              <a:t>layout</a:t>
            </a:r>
            <a:r>
              <a:rPr lang="nl-BE" sz="1900" dirty="0">
                <a:solidFill>
                  <a:schemeClr val="tx1"/>
                </a:solidFill>
              </a:rPr>
              <a:t> van de website van je school.</a:t>
            </a:r>
          </a:p>
          <a:p>
            <a:pPr marL="342900" lvl="0" indent="-342900">
              <a:spcBef>
                <a:spcPts val="1200"/>
              </a:spcBef>
              <a:buClr>
                <a:schemeClr val="accent6"/>
              </a:buClr>
              <a:buFont typeface="Wingdings 3" panose="05040102010807070707" pitchFamily="18" charset="2"/>
              <a:buChar char="u"/>
            </a:pPr>
            <a:r>
              <a:rPr lang="nl-BE" sz="1900" dirty="0" smtClean="0">
                <a:solidFill>
                  <a:schemeClr val="tx1"/>
                </a:solidFill>
              </a:rPr>
              <a:t>Een </a:t>
            </a:r>
            <a:r>
              <a:rPr lang="nl-BE" sz="1900" dirty="0">
                <a:solidFill>
                  <a:schemeClr val="tx1"/>
                </a:solidFill>
              </a:rPr>
              <a:t>nieuwe leerling kan inschrijven door middel van een </a:t>
            </a:r>
            <a:r>
              <a:rPr lang="nl-BE" sz="1900" dirty="0" smtClean="0">
                <a:solidFill>
                  <a:schemeClr val="tx1"/>
                </a:solidFill>
              </a:rPr>
              <a:t>inschrijvingsformulier</a:t>
            </a:r>
            <a:r>
              <a:rPr lang="nl-BE" sz="1900" dirty="0">
                <a:solidFill>
                  <a:schemeClr val="tx1"/>
                </a:solidFill>
              </a:rPr>
              <a:t>.</a:t>
            </a:r>
          </a:p>
          <a:p>
            <a:pPr marL="342900" lvl="0" indent="-342900">
              <a:spcBef>
                <a:spcPts val="1200"/>
              </a:spcBef>
              <a:buClr>
                <a:schemeClr val="accent6"/>
              </a:buClr>
              <a:buFont typeface="Wingdings 3" panose="05040102010807070707" pitchFamily="18" charset="2"/>
              <a:buChar char="u"/>
            </a:pPr>
            <a:r>
              <a:rPr lang="nl-BE" sz="1900" dirty="0" smtClean="0">
                <a:solidFill>
                  <a:schemeClr val="tx1"/>
                </a:solidFill>
              </a:rPr>
              <a:t>In </a:t>
            </a:r>
            <a:r>
              <a:rPr lang="nl-BE" sz="1900" dirty="0">
                <a:solidFill>
                  <a:schemeClr val="tx1"/>
                </a:solidFill>
              </a:rPr>
              <a:t>het formulier moet de bezoeker ook keuzes aangeven die belangrijk zijn voor de school (bijvoorbeeld de keuze van studierichting, </a:t>
            </a:r>
            <a:r>
              <a:rPr lang="nl-BE" sz="1900" dirty="0" smtClean="0">
                <a:solidFill>
                  <a:schemeClr val="tx1"/>
                </a:solidFill>
              </a:rPr>
              <a:t>keuzevakken</a:t>
            </a:r>
            <a:r>
              <a:rPr lang="nl-BE" sz="1900" dirty="0">
                <a:solidFill>
                  <a:schemeClr val="tx1"/>
                </a:solidFill>
              </a:rPr>
              <a:t>, al dan niet middagmaal op school, </a:t>
            </a:r>
            <a:r>
              <a:rPr lang="nl-BE" sz="1900" dirty="0" err="1">
                <a:solidFill>
                  <a:schemeClr val="tx1"/>
                </a:solidFill>
              </a:rPr>
              <a:t>enz</a:t>
            </a:r>
            <a:r>
              <a:rPr lang="nl-BE" sz="1900" dirty="0">
                <a:solidFill>
                  <a:schemeClr val="tx1"/>
                </a:solidFill>
              </a:rPr>
              <a:t>).</a:t>
            </a:r>
          </a:p>
          <a:p>
            <a:pPr marL="342900" lvl="0" indent="-342900">
              <a:spcBef>
                <a:spcPts val="1200"/>
              </a:spcBef>
              <a:buClr>
                <a:schemeClr val="accent6"/>
              </a:buClr>
              <a:buFont typeface="Wingdings 3" panose="05040102010807070707" pitchFamily="18" charset="2"/>
              <a:buChar char="u"/>
            </a:pPr>
            <a:r>
              <a:rPr lang="nl-BE" sz="1900" dirty="0" smtClean="0">
                <a:solidFill>
                  <a:schemeClr val="tx1"/>
                </a:solidFill>
              </a:rPr>
              <a:t>Gebruik </a:t>
            </a:r>
            <a:r>
              <a:rPr lang="nl-BE" sz="1900" dirty="0" err="1">
                <a:solidFill>
                  <a:schemeClr val="tx1"/>
                </a:solidFill>
              </a:rPr>
              <a:t>php</a:t>
            </a:r>
            <a:r>
              <a:rPr lang="nl-BE" sz="1900" dirty="0">
                <a:solidFill>
                  <a:schemeClr val="tx1"/>
                </a:solidFill>
              </a:rPr>
              <a:t> </a:t>
            </a:r>
            <a:r>
              <a:rPr lang="nl-BE" sz="1900" dirty="0" err="1">
                <a:solidFill>
                  <a:schemeClr val="tx1"/>
                </a:solidFill>
              </a:rPr>
              <a:t>includes</a:t>
            </a:r>
            <a:r>
              <a:rPr lang="nl-BE" sz="1900" dirty="0">
                <a:solidFill>
                  <a:schemeClr val="tx1"/>
                </a:solidFill>
              </a:rPr>
              <a:t> waar dat zinvol is.</a:t>
            </a:r>
          </a:p>
          <a:p>
            <a:pPr marL="342900" lvl="0" indent="-342900">
              <a:spcBef>
                <a:spcPts val="1200"/>
              </a:spcBef>
              <a:buClr>
                <a:schemeClr val="accent6"/>
              </a:buClr>
              <a:buFont typeface="Wingdings 3" panose="05040102010807070707" pitchFamily="18" charset="2"/>
              <a:buChar char="u"/>
            </a:pPr>
            <a:r>
              <a:rPr lang="nl-BE" sz="1900" dirty="0" smtClean="0">
                <a:solidFill>
                  <a:schemeClr val="tx1"/>
                </a:solidFill>
              </a:rPr>
              <a:t>Met </a:t>
            </a:r>
            <a:r>
              <a:rPr lang="nl-BE" sz="1900" dirty="0">
                <a:solidFill>
                  <a:schemeClr val="tx1"/>
                </a:solidFill>
              </a:rPr>
              <a:t>de inschrijving moet ook een pasfoto van de leerling worden </a:t>
            </a:r>
            <a:r>
              <a:rPr lang="nl-BE" sz="1900" dirty="0" smtClean="0">
                <a:solidFill>
                  <a:schemeClr val="tx1"/>
                </a:solidFill>
              </a:rPr>
              <a:t>ingestuurd</a:t>
            </a:r>
            <a:r>
              <a:rPr lang="nl-BE" sz="1900" dirty="0">
                <a:solidFill>
                  <a:schemeClr val="tx1"/>
                </a:solidFill>
              </a:rPr>
              <a:t>. </a:t>
            </a:r>
          </a:p>
          <a:p>
            <a:pPr marL="342900" lvl="0" indent="-342900">
              <a:spcBef>
                <a:spcPts val="1200"/>
              </a:spcBef>
              <a:buClr>
                <a:schemeClr val="accent6"/>
              </a:buClr>
              <a:buFont typeface="Wingdings 3" panose="05040102010807070707" pitchFamily="18" charset="2"/>
              <a:buChar char="u"/>
            </a:pPr>
            <a:r>
              <a:rPr lang="nl-BE" sz="1900" dirty="0" smtClean="0">
                <a:solidFill>
                  <a:schemeClr val="tx1"/>
                </a:solidFill>
              </a:rPr>
              <a:t>De </a:t>
            </a:r>
            <a:r>
              <a:rPr lang="nl-BE" sz="1900" dirty="0">
                <a:solidFill>
                  <a:schemeClr val="tx1"/>
                </a:solidFill>
              </a:rPr>
              <a:t>inschrijving wordt via e-mail doorgestuurd naar de school - gebruik als e-mail adres </a:t>
            </a:r>
            <a:r>
              <a:rPr lang="nl-BE" sz="1900" dirty="0" err="1">
                <a:solidFill>
                  <a:schemeClr val="accent6"/>
                </a:solidFill>
                <a:latin typeface="Code New Roman" panose="020B0609020204030204" pitchFamily="49" charset="0"/>
                <a:cs typeface="Code New Roman" panose="020B0609020204030204" pitchFamily="49" charset="0"/>
              </a:rPr>
              <a:t>test@localhost</a:t>
            </a:r>
            <a:r>
              <a:rPr lang="nl-BE" sz="1900" dirty="0">
                <a:solidFill>
                  <a:schemeClr val="tx1"/>
                </a:solidFill>
              </a:rPr>
              <a:t>.</a:t>
            </a:r>
          </a:p>
          <a:p>
            <a:pPr marL="342900" lvl="0" indent="-342900">
              <a:spcBef>
                <a:spcPts val="1200"/>
              </a:spcBef>
              <a:buClr>
                <a:schemeClr val="accent6"/>
              </a:buClr>
              <a:buFont typeface="Wingdings 3" panose="05040102010807070707" pitchFamily="18" charset="2"/>
              <a:buChar char="u"/>
            </a:pPr>
            <a:r>
              <a:rPr lang="nl-BE" sz="1900" dirty="0" smtClean="0">
                <a:solidFill>
                  <a:schemeClr val="tx1"/>
                </a:solidFill>
              </a:rPr>
              <a:t>Nadat </a:t>
            </a:r>
            <a:r>
              <a:rPr lang="nl-BE" sz="1900" dirty="0">
                <a:solidFill>
                  <a:schemeClr val="tx1"/>
                </a:solidFill>
              </a:rPr>
              <a:t>de inschrijving verstuurd werd, wordt een overzicht van zijn of haar inschrijving en de gemaakte </a:t>
            </a:r>
            <a:r>
              <a:rPr lang="nl-BE" sz="1900" dirty="0" smtClean="0">
                <a:solidFill>
                  <a:schemeClr val="tx1"/>
                </a:solidFill>
              </a:rPr>
              <a:t>keuzes in </a:t>
            </a:r>
            <a:r>
              <a:rPr lang="nl-BE" sz="1900" dirty="0">
                <a:solidFill>
                  <a:schemeClr val="tx1"/>
                </a:solidFill>
              </a:rPr>
              <a:t>een nieuwe pagina </a:t>
            </a:r>
            <a:r>
              <a:rPr lang="nl-BE" sz="1900" dirty="0" smtClean="0">
                <a:solidFill>
                  <a:schemeClr val="tx1"/>
                </a:solidFill>
              </a:rPr>
              <a:t>weergegeven.</a:t>
            </a:r>
            <a:endParaRPr lang="nl-BE" sz="1900" dirty="0">
              <a:solidFill>
                <a:schemeClr val="tx1"/>
              </a:solidFill>
            </a:endParaRPr>
          </a:p>
          <a:p>
            <a:pPr lvl="0">
              <a:spcBef>
                <a:spcPts val="1200"/>
              </a:spcBef>
              <a:buClr>
                <a:schemeClr val="accent6"/>
              </a:buClr>
            </a:pPr>
            <a:endParaRPr lang="nl-BE" sz="2200" dirty="0">
              <a:solidFill>
                <a:schemeClr val="tx1"/>
              </a:solidFill>
            </a:endParaRPr>
          </a:p>
        </p:txBody>
      </p:sp>
      <p:sp>
        <p:nvSpPr>
          <p:cNvPr id="29" name="Afgeronde rechthoek 28"/>
          <p:cNvSpPr/>
          <p:nvPr/>
        </p:nvSpPr>
        <p:spPr>
          <a:xfrm>
            <a:off x="1790062" y="1376985"/>
            <a:ext cx="2862620" cy="69566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nl-BE" sz="2800" dirty="0" smtClean="0"/>
              <a:t>Oefening 12.12</a:t>
            </a:r>
            <a:endParaRPr lang="nl-BE" sz="2800" dirty="0"/>
          </a:p>
        </p:txBody>
      </p:sp>
    </p:spTree>
    <p:extLst>
      <p:ext uri="{BB962C8B-B14F-4D97-AF65-F5344CB8AC3E}">
        <p14:creationId xmlns:p14="http://schemas.microsoft.com/office/powerpoint/2010/main" val="143487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12.1 Een lokale webserver</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190</a:t>
            </a:r>
            <a:endParaRPr lang="nl-BE" dirty="0">
              <a:solidFill>
                <a:schemeClr val="accent2">
                  <a:lumMod val="75000"/>
                </a:schemeClr>
              </a:solidFill>
            </a:endParaRPr>
          </a:p>
        </p:txBody>
      </p:sp>
      <p:pic>
        <p:nvPicPr>
          <p:cNvPr id="18" name="Afbeelding 17"/>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87382" y="1495206"/>
            <a:ext cx="944688" cy="869170"/>
          </a:xfrm>
          <a:prstGeom prst="rect">
            <a:avLst/>
          </a:prstGeom>
        </p:spPr>
      </p:pic>
      <p:pic>
        <p:nvPicPr>
          <p:cNvPr id="3" name="Afbeelding 2"/>
          <p:cNvPicPr>
            <a:picLocks noChangeAspect="1"/>
          </p:cNvPicPr>
          <p:nvPr/>
        </p:nvPicPr>
        <p:blipFill rotWithShape="1">
          <a:blip r:embed="rId5"/>
          <a:srcRect b="17136"/>
          <a:stretch/>
        </p:blipFill>
        <p:spPr>
          <a:xfrm>
            <a:off x="1463039" y="1375695"/>
            <a:ext cx="10578707" cy="5323685"/>
          </a:xfrm>
          <a:prstGeom prst="rect">
            <a:avLst/>
          </a:prstGeom>
        </p:spPr>
      </p:pic>
      <p:sp>
        <p:nvSpPr>
          <p:cNvPr id="24" name="Afgeronde rechthoek 23"/>
          <p:cNvSpPr/>
          <p:nvPr/>
        </p:nvSpPr>
        <p:spPr>
          <a:xfrm>
            <a:off x="2948473" y="1819469"/>
            <a:ext cx="1548882" cy="363894"/>
          </a:xfrm>
          <a:prstGeom prst="round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1974051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10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12.6 Oefeningen</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211</a:t>
            </a:r>
            <a:endParaRPr lang="nl-BE" dirty="0">
              <a:solidFill>
                <a:schemeClr val="accent2">
                  <a:lumMod val="75000"/>
                </a:schemeClr>
              </a:solidFill>
            </a:endParaRPr>
          </a:p>
        </p:txBody>
      </p:sp>
      <p:pic>
        <p:nvPicPr>
          <p:cNvPr id="17" name="Afbeelding 16"/>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51603" y="1348685"/>
            <a:ext cx="944688" cy="869170"/>
          </a:xfrm>
          <a:prstGeom prst="rect">
            <a:avLst/>
          </a:prstGeom>
        </p:spPr>
      </p:pic>
      <p:sp>
        <p:nvSpPr>
          <p:cNvPr id="28" name="Afgeronde rechthoek 27"/>
          <p:cNvSpPr/>
          <p:nvPr/>
        </p:nvSpPr>
        <p:spPr>
          <a:xfrm>
            <a:off x="1436914" y="1748118"/>
            <a:ext cx="10604832" cy="4961774"/>
          </a:xfrm>
          <a:prstGeom prst="roundRect">
            <a:avLst>
              <a:gd name="adj" fmla="val 6361"/>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nl-BE" sz="1200" dirty="0" smtClean="0">
              <a:solidFill>
                <a:schemeClr val="tx1"/>
              </a:solidFill>
            </a:endParaRPr>
          </a:p>
          <a:p>
            <a:pPr marL="342900" lvl="0" indent="-342900">
              <a:spcBef>
                <a:spcPts val="1200"/>
              </a:spcBef>
              <a:buClr>
                <a:schemeClr val="accent6"/>
              </a:buClr>
              <a:buFont typeface="Wingdings 3" panose="05040102010807070707" pitchFamily="18" charset="2"/>
              <a:buChar char="u"/>
            </a:pPr>
            <a:r>
              <a:rPr lang="nl-BE" sz="2200" dirty="0" smtClean="0">
                <a:solidFill>
                  <a:schemeClr val="tx1"/>
                </a:solidFill>
              </a:rPr>
              <a:t>Ontwerp </a:t>
            </a:r>
            <a:r>
              <a:rPr lang="nl-BE" sz="2200" dirty="0">
                <a:solidFill>
                  <a:schemeClr val="tx1"/>
                </a:solidFill>
              </a:rPr>
              <a:t>een pagina (die onderdeel is van een fictieve website) </a:t>
            </a:r>
            <a:r>
              <a:rPr lang="nl-BE" sz="2200" dirty="0" smtClean="0">
                <a:solidFill>
                  <a:schemeClr val="tx1"/>
                </a:solidFill>
              </a:rPr>
              <a:t>waarmee </a:t>
            </a:r>
            <a:r>
              <a:rPr lang="nl-BE" sz="2200" dirty="0">
                <a:solidFill>
                  <a:schemeClr val="tx1"/>
                </a:solidFill>
              </a:rPr>
              <a:t>een bezoeker een nieuw wachtwoord kan bekomen. In de pagina kan de bezoeker een adres ingeven en staat een knop “Wachtwoord wijzigen”. </a:t>
            </a:r>
          </a:p>
          <a:p>
            <a:pPr marL="342900" lvl="0" indent="-342900">
              <a:spcBef>
                <a:spcPts val="1200"/>
              </a:spcBef>
              <a:buClr>
                <a:schemeClr val="accent6"/>
              </a:buClr>
              <a:buFont typeface="Wingdings 3" panose="05040102010807070707" pitchFamily="18" charset="2"/>
              <a:buChar char="u"/>
            </a:pPr>
            <a:r>
              <a:rPr lang="nl-BE" sz="2200" dirty="0" smtClean="0">
                <a:solidFill>
                  <a:schemeClr val="tx1"/>
                </a:solidFill>
              </a:rPr>
              <a:t>Zorg </a:t>
            </a:r>
            <a:r>
              <a:rPr lang="nl-BE" sz="2200" dirty="0">
                <a:solidFill>
                  <a:schemeClr val="tx1"/>
                </a:solidFill>
              </a:rPr>
              <a:t>voor de nodige validatie van de </a:t>
            </a:r>
            <a:r>
              <a:rPr lang="nl-BE" sz="2200" dirty="0" err="1">
                <a:solidFill>
                  <a:schemeClr val="tx1"/>
                </a:solidFill>
              </a:rPr>
              <a:t>ingave</a:t>
            </a:r>
            <a:r>
              <a:rPr lang="nl-BE" sz="2200" dirty="0">
                <a:solidFill>
                  <a:schemeClr val="tx1"/>
                </a:solidFill>
              </a:rPr>
              <a:t>.</a:t>
            </a:r>
          </a:p>
          <a:p>
            <a:pPr marL="342900" lvl="0" indent="-342900">
              <a:spcBef>
                <a:spcPts val="1200"/>
              </a:spcBef>
              <a:buClr>
                <a:schemeClr val="accent6"/>
              </a:buClr>
              <a:buFont typeface="Wingdings 3" panose="05040102010807070707" pitchFamily="18" charset="2"/>
              <a:buChar char="u"/>
            </a:pPr>
            <a:r>
              <a:rPr lang="nl-BE" sz="2200" dirty="0" smtClean="0">
                <a:solidFill>
                  <a:schemeClr val="tx1"/>
                </a:solidFill>
              </a:rPr>
              <a:t>Wanneer </a:t>
            </a:r>
            <a:r>
              <a:rPr lang="nl-BE" sz="2200" dirty="0">
                <a:solidFill>
                  <a:schemeClr val="tx1"/>
                </a:solidFill>
              </a:rPr>
              <a:t>de bezoeker op de knop klikt, wordt een e-mail gestuurd naar de bezoeker met daarin een willekeurig gegenereerde </a:t>
            </a:r>
            <a:r>
              <a:rPr lang="nl-BE" sz="2200" dirty="0" err="1">
                <a:solidFill>
                  <a:schemeClr val="tx1"/>
                </a:solidFill>
              </a:rPr>
              <a:t>pin-code</a:t>
            </a:r>
            <a:r>
              <a:rPr lang="nl-BE" sz="2200" dirty="0">
                <a:solidFill>
                  <a:schemeClr val="tx1"/>
                </a:solidFill>
              </a:rPr>
              <a:t> die </a:t>
            </a:r>
            <a:r>
              <a:rPr lang="nl-BE" sz="2200" dirty="0" smtClean="0">
                <a:solidFill>
                  <a:schemeClr val="tx1"/>
                </a:solidFill>
              </a:rPr>
              <a:t>bestaat </a:t>
            </a:r>
            <a:r>
              <a:rPr lang="nl-BE" sz="2200" dirty="0">
                <a:solidFill>
                  <a:schemeClr val="tx1"/>
                </a:solidFill>
              </a:rPr>
              <a:t>uit 6 cijfers. In de browser wordt een nieuwe pagina geopend waarin de pincode moet worden ingegeven. </a:t>
            </a:r>
          </a:p>
          <a:p>
            <a:pPr marL="342900" lvl="0" indent="-342900">
              <a:spcBef>
                <a:spcPts val="1200"/>
              </a:spcBef>
              <a:buClr>
                <a:schemeClr val="accent6"/>
              </a:buClr>
              <a:buFont typeface="Wingdings 3" panose="05040102010807070707" pitchFamily="18" charset="2"/>
              <a:buChar char="u"/>
            </a:pPr>
            <a:r>
              <a:rPr lang="nl-BE" sz="2200" dirty="0" smtClean="0">
                <a:solidFill>
                  <a:schemeClr val="tx1"/>
                </a:solidFill>
              </a:rPr>
              <a:t>Indien </a:t>
            </a:r>
            <a:r>
              <a:rPr lang="nl-BE" sz="2200" dirty="0">
                <a:solidFill>
                  <a:schemeClr val="tx1"/>
                </a:solidFill>
              </a:rPr>
              <a:t>de pincode niet correct is, wordt een foutmelding weergegeven en wordt het </a:t>
            </a:r>
            <a:r>
              <a:rPr lang="nl-BE" sz="2200" dirty="0" err="1">
                <a:solidFill>
                  <a:schemeClr val="tx1"/>
                </a:solidFill>
              </a:rPr>
              <a:t>invoervak</a:t>
            </a:r>
            <a:r>
              <a:rPr lang="nl-BE" sz="2200" dirty="0">
                <a:solidFill>
                  <a:schemeClr val="tx1"/>
                </a:solidFill>
              </a:rPr>
              <a:t> voor de pincode leeggemaakt</a:t>
            </a:r>
            <a:r>
              <a:rPr lang="nl-BE" sz="2200" dirty="0" smtClean="0">
                <a:solidFill>
                  <a:schemeClr val="tx1"/>
                </a:solidFill>
              </a:rPr>
              <a:t>.</a:t>
            </a:r>
            <a:endParaRPr lang="nl-BE" sz="2200" dirty="0">
              <a:solidFill>
                <a:schemeClr val="tx1"/>
              </a:solidFill>
            </a:endParaRPr>
          </a:p>
          <a:p>
            <a:pPr lvl="0" algn="r">
              <a:spcBef>
                <a:spcPts val="1200"/>
              </a:spcBef>
              <a:buClr>
                <a:schemeClr val="accent6"/>
              </a:buClr>
            </a:pPr>
            <a:r>
              <a:rPr lang="nl-BE" sz="2200" dirty="0" smtClean="0">
                <a:solidFill>
                  <a:schemeClr val="tx1"/>
                </a:solidFill>
              </a:rPr>
              <a:t>../..</a:t>
            </a:r>
            <a:endParaRPr lang="nl-BE" sz="2200" dirty="0">
              <a:solidFill>
                <a:schemeClr val="tx1"/>
              </a:solidFill>
            </a:endParaRPr>
          </a:p>
        </p:txBody>
      </p:sp>
      <p:sp>
        <p:nvSpPr>
          <p:cNvPr id="29" name="Afgeronde rechthoek 28"/>
          <p:cNvSpPr/>
          <p:nvPr/>
        </p:nvSpPr>
        <p:spPr>
          <a:xfrm>
            <a:off x="1790062" y="1376985"/>
            <a:ext cx="2862620" cy="69566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nl-BE" sz="2800" dirty="0" smtClean="0"/>
              <a:t>Oefening 12.13</a:t>
            </a:r>
            <a:endParaRPr lang="nl-BE" sz="2800" dirty="0"/>
          </a:p>
        </p:txBody>
      </p:sp>
    </p:spTree>
    <p:extLst>
      <p:ext uri="{BB962C8B-B14F-4D97-AF65-F5344CB8AC3E}">
        <p14:creationId xmlns:p14="http://schemas.microsoft.com/office/powerpoint/2010/main" val="3151136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12.6 Oefeningen</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211</a:t>
            </a:r>
            <a:endParaRPr lang="nl-BE" dirty="0">
              <a:solidFill>
                <a:schemeClr val="accent2">
                  <a:lumMod val="75000"/>
                </a:schemeClr>
              </a:solidFill>
            </a:endParaRPr>
          </a:p>
        </p:txBody>
      </p:sp>
      <p:pic>
        <p:nvPicPr>
          <p:cNvPr id="17" name="Afbeelding 16"/>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51603" y="1348685"/>
            <a:ext cx="944688" cy="869170"/>
          </a:xfrm>
          <a:prstGeom prst="rect">
            <a:avLst/>
          </a:prstGeom>
        </p:spPr>
      </p:pic>
      <p:sp>
        <p:nvSpPr>
          <p:cNvPr id="28" name="Afgeronde rechthoek 27"/>
          <p:cNvSpPr/>
          <p:nvPr/>
        </p:nvSpPr>
        <p:spPr>
          <a:xfrm>
            <a:off x="1436914" y="1748118"/>
            <a:ext cx="10604832" cy="4961774"/>
          </a:xfrm>
          <a:prstGeom prst="roundRect">
            <a:avLst>
              <a:gd name="adj" fmla="val 6361"/>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nl-BE" sz="1200" dirty="0" smtClean="0">
              <a:solidFill>
                <a:schemeClr val="tx1"/>
              </a:solidFill>
            </a:endParaRPr>
          </a:p>
          <a:p>
            <a:pPr lvl="0">
              <a:spcBef>
                <a:spcPts val="1200"/>
              </a:spcBef>
              <a:buClr>
                <a:schemeClr val="accent6"/>
              </a:buClr>
            </a:pPr>
            <a:r>
              <a:rPr lang="nl-BE" sz="2200" dirty="0">
                <a:solidFill>
                  <a:schemeClr val="tx1"/>
                </a:solidFill>
              </a:rPr>
              <a:t>../..</a:t>
            </a:r>
            <a:endParaRPr lang="nl-BE" sz="2200" dirty="0" smtClean="0">
              <a:solidFill>
                <a:schemeClr val="tx1"/>
              </a:solidFill>
            </a:endParaRPr>
          </a:p>
          <a:p>
            <a:pPr marL="342900" lvl="0" indent="-342900">
              <a:spcBef>
                <a:spcPts val="1200"/>
              </a:spcBef>
              <a:buClr>
                <a:schemeClr val="accent6"/>
              </a:buClr>
              <a:buFont typeface="Wingdings 3" panose="05040102010807070707" pitchFamily="18" charset="2"/>
              <a:buChar char="u"/>
            </a:pPr>
            <a:r>
              <a:rPr lang="nl-BE" sz="2200" dirty="0" smtClean="0">
                <a:solidFill>
                  <a:schemeClr val="tx1"/>
                </a:solidFill>
              </a:rPr>
              <a:t>Indien </a:t>
            </a:r>
            <a:r>
              <a:rPr lang="nl-BE" sz="2200" dirty="0">
                <a:solidFill>
                  <a:schemeClr val="tx1"/>
                </a:solidFill>
              </a:rPr>
              <a:t>de pincode correct is, moet de bezoeker een nieuw wachtwoord ingeven en een tweede keer bevestigen. Zorg ervoor dat de </a:t>
            </a:r>
            <a:r>
              <a:rPr lang="nl-BE" sz="2200" dirty="0" err="1">
                <a:solidFill>
                  <a:schemeClr val="tx1"/>
                </a:solidFill>
              </a:rPr>
              <a:t>ingave</a:t>
            </a:r>
            <a:r>
              <a:rPr lang="nl-BE" sz="2200" dirty="0">
                <a:solidFill>
                  <a:schemeClr val="tx1"/>
                </a:solidFill>
              </a:rPr>
              <a:t> van het wachtwoord onleesbaar is op het scherm.</a:t>
            </a:r>
          </a:p>
          <a:p>
            <a:pPr marL="342900" lvl="0" indent="-342900">
              <a:spcBef>
                <a:spcPts val="1200"/>
              </a:spcBef>
              <a:buClr>
                <a:schemeClr val="accent6"/>
              </a:buClr>
              <a:buFont typeface="Wingdings 3" panose="05040102010807070707" pitchFamily="18" charset="2"/>
              <a:buChar char="u"/>
            </a:pPr>
            <a:r>
              <a:rPr lang="nl-BE" sz="2200" dirty="0" smtClean="0">
                <a:solidFill>
                  <a:schemeClr val="tx1"/>
                </a:solidFill>
              </a:rPr>
              <a:t>Indien </a:t>
            </a:r>
            <a:r>
              <a:rPr lang="nl-BE" sz="2200" dirty="0">
                <a:solidFill>
                  <a:schemeClr val="tx1"/>
                </a:solidFill>
              </a:rPr>
              <a:t>beide wachtwoorden niet identiek zijn, wordt een foutmelding weergegeven en worden de invoervakken voor de wachtwoorden </a:t>
            </a:r>
            <a:r>
              <a:rPr lang="nl-BE" sz="2200" dirty="0" smtClean="0">
                <a:solidFill>
                  <a:schemeClr val="tx1"/>
                </a:solidFill>
              </a:rPr>
              <a:t>leeggemaakt</a:t>
            </a:r>
            <a:r>
              <a:rPr lang="nl-BE" sz="2200" dirty="0">
                <a:solidFill>
                  <a:schemeClr val="tx1"/>
                </a:solidFill>
              </a:rPr>
              <a:t>.</a:t>
            </a:r>
          </a:p>
          <a:p>
            <a:pPr marL="342900" lvl="0" indent="-342900">
              <a:spcBef>
                <a:spcPts val="1200"/>
              </a:spcBef>
              <a:buClr>
                <a:schemeClr val="accent6"/>
              </a:buClr>
              <a:buFont typeface="Wingdings 3" panose="05040102010807070707" pitchFamily="18" charset="2"/>
              <a:buChar char="u"/>
            </a:pPr>
            <a:r>
              <a:rPr lang="nl-BE" sz="2200" dirty="0" smtClean="0">
                <a:solidFill>
                  <a:schemeClr val="tx1"/>
                </a:solidFill>
              </a:rPr>
              <a:t>Indien </a:t>
            </a:r>
            <a:r>
              <a:rPr lang="nl-BE" sz="2200" dirty="0">
                <a:solidFill>
                  <a:schemeClr val="tx1"/>
                </a:solidFill>
              </a:rPr>
              <a:t>beide wachtwoorden identiek zijn, wordt een nieuwe pagina </a:t>
            </a:r>
            <a:r>
              <a:rPr lang="nl-BE" sz="2200" dirty="0" smtClean="0">
                <a:solidFill>
                  <a:schemeClr val="tx1"/>
                </a:solidFill>
              </a:rPr>
              <a:t>geopend </a:t>
            </a:r>
            <a:r>
              <a:rPr lang="nl-BE" sz="2200" dirty="0">
                <a:solidFill>
                  <a:schemeClr val="tx1"/>
                </a:solidFill>
              </a:rPr>
              <a:t>waarin bevestigd wordt dat het wachtwoord succesvol gewijzigd werd.</a:t>
            </a:r>
          </a:p>
        </p:txBody>
      </p:sp>
      <p:sp>
        <p:nvSpPr>
          <p:cNvPr id="29" name="Afgeronde rechthoek 28"/>
          <p:cNvSpPr/>
          <p:nvPr/>
        </p:nvSpPr>
        <p:spPr>
          <a:xfrm>
            <a:off x="1790062" y="1376985"/>
            <a:ext cx="2862620" cy="69566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nl-BE" sz="2800" dirty="0" smtClean="0"/>
              <a:t>Oefening 12.13</a:t>
            </a:r>
            <a:endParaRPr lang="nl-BE" sz="2800" dirty="0"/>
          </a:p>
        </p:txBody>
      </p:sp>
    </p:spTree>
    <p:extLst>
      <p:ext uri="{BB962C8B-B14F-4D97-AF65-F5344CB8AC3E}">
        <p14:creationId xmlns:p14="http://schemas.microsoft.com/office/powerpoint/2010/main" val="2881999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12. De webserver doet het werk</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7" name="Rechthoek 6">
            <a:hlinkClick r:id="" action="ppaction://hlinkshowjump?jump=previous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previousslide"/>
          </p:cNvPr>
          <p:cNvSpPr/>
          <p:nvPr/>
        </p:nvSpPr>
        <p:spPr>
          <a:xfrm rot="16026172">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rId3" action="ppaction://hlinksldjump"/>
          </p:cNvPr>
          <p:cNvSpPr/>
          <p:nvPr/>
        </p:nvSpPr>
        <p:spPr>
          <a:xfrm>
            <a:off x="287383" y="4741816"/>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0" name="Tijdelijke aanduiding voor inhoud 2"/>
          <p:cNvSpPr txBox="1">
            <a:spLocks/>
          </p:cNvSpPr>
          <p:nvPr/>
        </p:nvSpPr>
        <p:spPr>
          <a:xfrm>
            <a:off x="1463039" y="1489668"/>
            <a:ext cx="6760145" cy="5220224"/>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nl-BE" sz="2200" dirty="0">
                <a:solidFill>
                  <a:schemeClr val="accent5">
                    <a:lumMod val="50000"/>
                  </a:schemeClr>
                </a:solidFill>
                <a:latin typeface="Trebuchet MS" panose="020B0603020202020204" pitchFamily="34" charset="0"/>
              </a:rPr>
              <a:t>Dit is een begeleidende presentatie bij het hoofdstuk </a:t>
            </a:r>
            <a:r>
              <a:rPr lang="nl-BE" sz="2200" dirty="0" smtClean="0">
                <a:solidFill>
                  <a:schemeClr val="accent5">
                    <a:lumMod val="50000"/>
                  </a:schemeClr>
                </a:solidFill>
                <a:latin typeface="Trebuchet MS" panose="020B0603020202020204" pitchFamily="34" charset="0"/>
              </a:rPr>
              <a:t>12 </a:t>
            </a:r>
            <a:r>
              <a:rPr lang="nl-BE" sz="2200" dirty="0">
                <a:solidFill>
                  <a:schemeClr val="accent5">
                    <a:lumMod val="50000"/>
                  </a:schemeClr>
                </a:solidFill>
                <a:latin typeface="Trebuchet MS" panose="020B0603020202020204" pitchFamily="34" charset="0"/>
              </a:rPr>
              <a:t>van de cursus </a:t>
            </a:r>
            <a:r>
              <a:rPr lang="nl-BE" sz="2200" dirty="0" err="1">
                <a:solidFill>
                  <a:schemeClr val="accent5">
                    <a:lumMod val="50000"/>
                  </a:schemeClr>
                </a:solidFill>
                <a:latin typeface="Trebuchet MS" panose="020B0603020202020204" pitchFamily="34" charset="0"/>
              </a:rPr>
              <a:t>webontwikkeling</a:t>
            </a:r>
            <a:r>
              <a:rPr lang="nl-BE" sz="2200" dirty="0">
                <a:solidFill>
                  <a:schemeClr val="accent5">
                    <a:lumMod val="50000"/>
                  </a:schemeClr>
                </a:solidFill>
                <a:latin typeface="Trebuchet MS" panose="020B0603020202020204" pitchFamily="34" charset="0"/>
              </a:rPr>
              <a:t>.</a:t>
            </a:r>
            <a:br>
              <a:rPr lang="nl-BE" sz="2200" dirty="0">
                <a:solidFill>
                  <a:schemeClr val="accent5">
                    <a:lumMod val="50000"/>
                  </a:schemeClr>
                </a:solidFill>
                <a:latin typeface="Trebuchet MS" panose="020B0603020202020204" pitchFamily="34" charset="0"/>
              </a:rPr>
            </a:br>
            <a:r>
              <a:rPr lang="nl-BE" sz="2200" dirty="0">
                <a:solidFill>
                  <a:schemeClr val="accent5">
                    <a:lumMod val="50000"/>
                  </a:schemeClr>
                </a:solidFill>
                <a:latin typeface="Trebuchet MS" panose="020B0603020202020204" pitchFamily="34" charset="0"/>
              </a:rPr>
              <a:t>Deze presentatie mag vrij worden gebruikt, aangepast en verspreid. Deze dia bevat de bronvermelding en moet ten allen tijde deel blijven uitmaken van de presentatie.</a:t>
            </a:r>
          </a:p>
          <a:p>
            <a:pPr algn="r"/>
            <a:endParaRPr lang="nl-BE" sz="2200" dirty="0">
              <a:solidFill>
                <a:schemeClr val="accent5">
                  <a:lumMod val="50000"/>
                </a:schemeClr>
              </a:solidFill>
              <a:latin typeface="Trebuchet MS" panose="020B0603020202020204" pitchFamily="34" charset="0"/>
            </a:endParaRPr>
          </a:p>
          <a:p>
            <a:pPr algn="r"/>
            <a:r>
              <a:rPr lang="nl-BE" sz="2200" dirty="0">
                <a:solidFill>
                  <a:schemeClr val="accent5">
                    <a:lumMod val="50000"/>
                  </a:schemeClr>
                </a:solidFill>
                <a:latin typeface="Trebuchet MS" panose="020B0603020202020204" pitchFamily="34" charset="0"/>
              </a:rPr>
              <a:t>Deze cursus is te vinden op </a:t>
            </a:r>
            <a:r>
              <a:rPr lang="nl-BE" sz="2200" dirty="0">
                <a:solidFill>
                  <a:schemeClr val="accent1">
                    <a:lumMod val="50000"/>
                  </a:schemeClr>
                </a:solidFill>
                <a:latin typeface="Trebuchet MS" panose="020B0603020202020204" pitchFamily="34" charset="0"/>
                <a:hlinkClick r:id="rId4"/>
              </a:rPr>
              <a:t>www.klascement.net</a:t>
            </a:r>
            <a:r>
              <a:rPr lang="nl-BE" sz="2200" dirty="0">
                <a:solidFill>
                  <a:schemeClr val="accent5">
                    <a:lumMod val="50000"/>
                  </a:schemeClr>
                </a:solidFill>
                <a:latin typeface="Trebuchet MS" panose="020B0603020202020204" pitchFamily="34" charset="0"/>
                <a:hlinkClick r:id="rId4"/>
              </a:rPr>
              <a:t/>
            </a:r>
            <a:br>
              <a:rPr lang="nl-BE" sz="2200" dirty="0">
                <a:solidFill>
                  <a:schemeClr val="accent5">
                    <a:lumMod val="50000"/>
                  </a:schemeClr>
                </a:solidFill>
                <a:latin typeface="Trebuchet MS" panose="020B0603020202020204" pitchFamily="34" charset="0"/>
                <a:hlinkClick r:id="rId4"/>
              </a:rPr>
            </a:br>
            <a:r>
              <a:rPr lang="nl-BE" sz="2200" dirty="0">
                <a:solidFill>
                  <a:schemeClr val="accent5">
                    <a:lumMod val="50000"/>
                  </a:schemeClr>
                </a:solidFill>
                <a:latin typeface="Trebuchet MS" panose="020B0603020202020204" pitchFamily="34" charset="0"/>
              </a:rPr>
              <a:t>Auteur: Marc Goris</a:t>
            </a:r>
          </a:p>
          <a:p>
            <a:pPr algn="r"/>
            <a:endParaRPr lang="nl-BE" sz="2200" dirty="0" smtClean="0">
              <a:solidFill>
                <a:schemeClr val="accent5">
                  <a:lumMod val="50000"/>
                </a:schemeClr>
              </a:solidFill>
              <a:latin typeface="Trebuchet MS" panose="020B0603020202020204" pitchFamily="34" charset="0"/>
            </a:endParaRPr>
          </a:p>
          <a:p>
            <a:pPr algn="r"/>
            <a:endParaRPr lang="nl-BE" sz="2200" dirty="0" smtClean="0">
              <a:solidFill>
                <a:schemeClr val="accent5">
                  <a:lumMod val="50000"/>
                </a:schemeClr>
              </a:solidFill>
              <a:latin typeface="Trebuchet MS" panose="020B0603020202020204" pitchFamily="34" charset="0"/>
            </a:endParaRPr>
          </a:p>
          <a:p>
            <a:pPr algn="r"/>
            <a:endParaRPr lang="nl-BE" sz="2200" dirty="0" smtClean="0">
              <a:solidFill>
                <a:schemeClr val="accent5">
                  <a:lumMod val="50000"/>
                </a:schemeClr>
              </a:solidFill>
              <a:latin typeface="Trebuchet MS" panose="020B0603020202020204" pitchFamily="34" charset="0"/>
            </a:endParaRPr>
          </a:p>
          <a:p>
            <a:pPr algn="r"/>
            <a:endParaRPr lang="nl-BE" sz="2200" dirty="0" smtClean="0">
              <a:solidFill>
                <a:schemeClr val="accent5">
                  <a:lumMod val="50000"/>
                </a:schemeClr>
              </a:solidFill>
              <a:latin typeface="Trebuchet MS" panose="020B0603020202020204" pitchFamily="34" charset="0"/>
            </a:endParaRPr>
          </a:p>
          <a:p>
            <a:pPr algn="r"/>
            <a:r>
              <a:rPr lang="nl-BE" sz="2200" dirty="0" smtClean="0">
                <a:solidFill>
                  <a:schemeClr val="accent5">
                    <a:lumMod val="50000"/>
                  </a:schemeClr>
                </a:solidFill>
                <a:latin typeface="Trebuchet MS" panose="020B0603020202020204" pitchFamily="34" charset="0"/>
              </a:rPr>
              <a:t>Klik op de knop EXIT om de presentatie te sluiten. </a:t>
            </a:r>
          </a:p>
        </p:txBody>
      </p:sp>
      <p:sp>
        <p:nvSpPr>
          <p:cNvPr id="12" name="Rechthoek 11">
            <a:hlinkClick r:id="" action="ppaction://hlinkshowjump?jump=endshow"/>
          </p:cNvPr>
          <p:cNvSpPr/>
          <p:nvPr/>
        </p:nvSpPr>
        <p:spPr>
          <a:xfrm>
            <a:off x="4233152" y="5120639"/>
            <a:ext cx="1683941" cy="818298"/>
          </a:xfrm>
          <a:prstGeom prst="rect">
            <a:avLst/>
          </a:prstGeom>
          <a:solidFill>
            <a:schemeClr val="accent6"/>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nl-BE" sz="3600" dirty="0" smtClean="0"/>
              <a:t>EXIT</a:t>
            </a:r>
            <a:endParaRPr lang="nl-BE" sz="3600" dirty="0"/>
          </a:p>
        </p:txBody>
      </p:sp>
      <p:pic>
        <p:nvPicPr>
          <p:cNvPr id="11" name="Afbeelding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79938" y="1489668"/>
            <a:ext cx="3661808" cy="5189008"/>
          </a:xfrm>
          <a:prstGeom prst="rect">
            <a:avLst/>
          </a:prstGeom>
        </p:spPr>
      </p:pic>
    </p:spTree>
    <p:extLst>
      <p:ext uri="{BB962C8B-B14F-4D97-AF65-F5344CB8AC3E}">
        <p14:creationId xmlns:p14="http://schemas.microsoft.com/office/powerpoint/2010/main" val="18872534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hthoek 20"/>
          <p:cNvSpPr/>
          <p:nvPr/>
        </p:nvSpPr>
        <p:spPr>
          <a:xfrm>
            <a:off x="2220686" y="1903445"/>
            <a:ext cx="9821060" cy="4782796"/>
          </a:xfrm>
          <a:prstGeom prst="rect">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nl-BE" sz="1200" dirty="0">
              <a:solidFill>
                <a:schemeClr val="tx1"/>
              </a:solidFill>
              <a:latin typeface="Code New Roman" panose="020B0609020204030204" pitchFamily="49" charset="0"/>
              <a:cs typeface="Code New Roman" panose="020B0609020204030204" pitchFamily="49" charset="0"/>
            </a:endParaRPr>
          </a:p>
        </p:txBody>
      </p:sp>
      <p:sp>
        <p:nvSpPr>
          <p:cNvPr id="19" name="Titel 1"/>
          <p:cNvSpPr txBox="1">
            <a:spLocks/>
          </p:cNvSpPr>
          <p:nvPr/>
        </p:nvSpPr>
        <p:spPr>
          <a:xfrm>
            <a:off x="1463039" y="210578"/>
            <a:ext cx="10578707" cy="1077309"/>
          </a:xfrm>
          <a:prstGeom prst="rect">
            <a:avLst/>
          </a:prstGeom>
          <a:solidFill>
            <a:schemeClr val="accent2">
              <a:lumMod val="75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nl-BE" dirty="0" smtClean="0">
                <a:solidFill>
                  <a:schemeClr val="bg1"/>
                </a:solidFill>
              </a:rPr>
              <a:t>12.2 Dubbel werk vermijden</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191</a:t>
            </a:r>
            <a:endParaRPr lang="nl-BE" dirty="0">
              <a:solidFill>
                <a:schemeClr val="accent2">
                  <a:lumMod val="75000"/>
                </a:schemeClr>
              </a:solidFill>
            </a:endParaRPr>
          </a:p>
        </p:txBody>
      </p:sp>
      <p:pic>
        <p:nvPicPr>
          <p:cNvPr id="20" name="Afbeelding 19"/>
          <p:cNvPicPr/>
          <p:nvPr/>
        </p:nvPicPr>
        <p:blipFill>
          <a:blip r:embed="rId4" cstate="print">
            <a:duotone>
              <a:prstClr val="black"/>
              <a:schemeClr val="accent4">
                <a:tint val="45000"/>
                <a:satMod val="400000"/>
              </a:schemeClr>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87382" y="1564553"/>
            <a:ext cx="920080" cy="900000"/>
          </a:xfrm>
          <a:prstGeom prst="rect">
            <a:avLst/>
          </a:prstGeom>
        </p:spPr>
      </p:pic>
      <p:pic>
        <p:nvPicPr>
          <p:cNvPr id="1026" name="Picture 2" descr="File Adobe Dreamweaver PHP Icon - Adobe CS4 Files Folders Icons -  SoftIcons.com"/>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426874" y="2292003"/>
            <a:ext cx="1503103" cy="1503103"/>
          </a:xfrm>
          <a:prstGeom prst="rect">
            <a:avLst/>
          </a:prstGeom>
          <a:noFill/>
          <a:extLst>
            <a:ext uri="{909E8E84-426E-40DD-AFC4-6F175D3DCCD1}">
              <a14:hiddenFill xmlns:a14="http://schemas.microsoft.com/office/drawing/2010/main">
                <a:solidFill>
                  <a:srgbClr val="FFFFFF"/>
                </a:solidFill>
              </a14:hiddenFill>
            </a:ext>
          </a:extLst>
        </p:spPr>
      </p:pic>
      <p:pic>
        <p:nvPicPr>
          <p:cNvPr id="26" name="Afbeelding 2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463039" y="1287887"/>
            <a:ext cx="1543896" cy="1995977"/>
          </a:xfrm>
          <a:prstGeom prst="rect">
            <a:avLst/>
          </a:prstGeom>
        </p:spPr>
      </p:pic>
      <p:sp>
        <p:nvSpPr>
          <p:cNvPr id="27" name="Tekstvak 26"/>
          <p:cNvSpPr txBox="1"/>
          <p:nvPr/>
        </p:nvSpPr>
        <p:spPr>
          <a:xfrm>
            <a:off x="1638475" y="3246990"/>
            <a:ext cx="582211" cy="307777"/>
          </a:xfrm>
          <a:prstGeom prst="rect">
            <a:avLst/>
          </a:prstGeom>
          <a:noFill/>
        </p:spPr>
        <p:txBody>
          <a:bodyPr wrap="none" rtlCol="0">
            <a:spAutoFit/>
          </a:bodyPr>
          <a:lstStyle/>
          <a:p>
            <a:r>
              <a:rPr lang="nl-BE" sz="1400" dirty="0" smtClean="0">
                <a:latin typeface="Code New Roman" panose="020B0609020204030204" pitchFamily="49" charset="0"/>
                <a:cs typeface="Code New Roman" panose="020B0609020204030204" pitchFamily="49" charset="0"/>
              </a:rPr>
              <a:t>vb12</a:t>
            </a:r>
            <a:endParaRPr lang="nl-BE" sz="1400" dirty="0">
              <a:latin typeface="Code New Roman" panose="020B0609020204030204" pitchFamily="49" charset="0"/>
              <a:cs typeface="Code New Roman" panose="020B0609020204030204" pitchFamily="49" charset="0"/>
            </a:endParaRPr>
          </a:p>
        </p:txBody>
      </p:sp>
      <p:sp>
        <p:nvSpPr>
          <p:cNvPr id="28" name="Tekstvak 27"/>
          <p:cNvSpPr txBox="1"/>
          <p:nvPr/>
        </p:nvSpPr>
        <p:spPr>
          <a:xfrm>
            <a:off x="9426874" y="3844789"/>
            <a:ext cx="1462260" cy="307777"/>
          </a:xfrm>
          <a:prstGeom prst="rect">
            <a:avLst/>
          </a:prstGeom>
          <a:noFill/>
        </p:spPr>
        <p:txBody>
          <a:bodyPr wrap="none" rtlCol="0">
            <a:spAutoFit/>
          </a:bodyPr>
          <a:lstStyle/>
          <a:p>
            <a:r>
              <a:rPr lang="nl-BE" sz="1400" dirty="0" err="1" smtClean="0">
                <a:latin typeface="Code New Roman" panose="020B0609020204030204" pitchFamily="49" charset="0"/>
                <a:cs typeface="Code New Roman" panose="020B0609020204030204" pitchFamily="49" charset="0"/>
              </a:rPr>
              <a:t>deelnemen.php</a:t>
            </a:r>
            <a:endParaRPr lang="nl-BE" sz="1400" dirty="0">
              <a:latin typeface="Code New Roman" panose="020B0609020204030204" pitchFamily="49" charset="0"/>
              <a:cs typeface="Code New Roman" panose="020B0609020204030204" pitchFamily="49" charset="0"/>
            </a:endParaRPr>
          </a:p>
        </p:txBody>
      </p:sp>
      <p:pic>
        <p:nvPicPr>
          <p:cNvPr id="29" name="Afbeelding 2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491638" y="2192735"/>
            <a:ext cx="1279884" cy="1654657"/>
          </a:xfrm>
          <a:prstGeom prst="rect">
            <a:avLst/>
          </a:prstGeom>
        </p:spPr>
      </p:pic>
      <p:sp>
        <p:nvSpPr>
          <p:cNvPr id="30" name="Tekstvak 29"/>
          <p:cNvSpPr txBox="1"/>
          <p:nvPr/>
        </p:nvSpPr>
        <p:spPr>
          <a:xfrm>
            <a:off x="3671099" y="3811433"/>
            <a:ext cx="780983" cy="307777"/>
          </a:xfrm>
          <a:prstGeom prst="rect">
            <a:avLst/>
          </a:prstGeom>
          <a:noFill/>
        </p:spPr>
        <p:txBody>
          <a:bodyPr wrap="none" rtlCol="0">
            <a:spAutoFit/>
          </a:bodyPr>
          <a:lstStyle/>
          <a:p>
            <a:r>
              <a:rPr lang="nl-BE" sz="1400" dirty="0" smtClean="0">
                <a:latin typeface="Code New Roman" panose="020B0609020204030204" pitchFamily="49" charset="0"/>
                <a:cs typeface="Code New Roman" panose="020B0609020204030204" pitchFamily="49" charset="0"/>
              </a:rPr>
              <a:t>opmaak</a:t>
            </a:r>
            <a:endParaRPr lang="nl-BE" sz="1400" dirty="0">
              <a:latin typeface="Code New Roman" panose="020B0609020204030204" pitchFamily="49" charset="0"/>
              <a:cs typeface="Code New Roman" panose="020B0609020204030204" pitchFamily="49" charset="0"/>
            </a:endParaRPr>
          </a:p>
        </p:txBody>
      </p:sp>
      <p:pic>
        <p:nvPicPr>
          <p:cNvPr id="31" name="Afbeelding 3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464246" y="2192735"/>
            <a:ext cx="1279884" cy="1654657"/>
          </a:xfrm>
          <a:prstGeom prst="rect">
            <a:avLst/>
          </a:prstGeom>
        </p:spPr>
      </p:pic>
      <p:sp>
        <p:nvSpPr>
          <p:cNvPr id="32" name="Tekstvak 31"/>
          <p:cNvSpPr txBox="1"/>
          <p:nvPr/>
        </p:nvSpPr>
        <p:spPr>
          <a:xfrm>
            <a:off x="5643707" y="3811433"/>
            <a:ext cx="938077" cy="307777"/>
          </a:xfrm>
          <a:prstGeom prst="rect">
            <a:avLst/>
          </a:prstGeom>
          <a:noFill/>
        </p:spPr>
        <p:txBody>
          <a:bodyPr wrap="none" rtlCol="0">
            <a:spAutoFit/>
          </a:bodyPr>
          <a:lstStyle/>
          <a:p>
            <a:r>
              <a:rPr lang="nl-BE" sz="1400" dirty="0" smtClean="0">
                <a:latin typeface="Code New Roman" panose="020B0609020204030204" pitchFamily="49" charset="0"/>
                <a:cs typeface="Code New Roman" panose="020B0609020204030204" pitchFamily="49" charset="0"/>
              </a:rPr>
              <a:t>plaatjes</a:t>
            </a:r>
            <a:endParaRPr lang="nl-BE" sz="1400" dirty="0">
              <a:latin typeface="Code New Roman" panose="020B0609020204030204" pitchFamily="49" charset="0"/>
              <a:cs typeface="Code New Roman" panose="020B0609020204030204" pitchFamily="49" charset="0"/>
            </a:endParaRPr>
          </a:p>
        </p:txBody>
      </p:sp>
      <p:pic>
        <p:nvPicPr>
          <p:cNvPr id="33" name="Afbeelding 3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487700" y="2156580"/>
            <a:ext cx="1279884" cy="1654657"/>
          </a:xfrm>
          <a:prstGeom prst="rect">
            <a:avLst/>
          </a:prstGeom>
        </p:spPr>
      </p:pic>
      <p:sp>
        <p:nvSpPr>
          <p:cNvPr id="34" name="Tekstvak 33"/>
          <p:cNvSpPr txBox="1"/>
          <p:nvPr/>
        </p:nvSpPr>
        <p:spPr>
          <a:xfrm>
            <a:off x="7704124" y="3795106"/>
            <a:ext cx="870751" cy="307777"/>
          </a:xfrm>
          <a:prstGeom prst="rect">
            <a:avLst/>
          </a:prstGeom>
          <a:noFill/>
        </p:spPr>
        <p:txBody>
          <a:bodyPr wrap="none" rtlCol="0">
            <a:spAutoFit/>
          </a:bodyPr>
          <a:lstStyle/>
          <a:p>
            <a:r>
              <a:rPr lang="nl-BE" sz="1400" dirty="0" smtClean="0">
                <a:latin typeface="Code New Roman" panose="020B0609020204030204" pitchFamily="49" charset="0"/>
                <a:cs typeface="Code New Roman" panose="020B0609020204030204" pitchFamily="49" charset="0"/>
              </a:rPr>
              <a:t>scripts</a:t>
            </a:r>
            <a:endParaRPr lang="nl-BE" sz="1400" dirty="0">
              <a:latin typeface="Code New Roman" panose="020B0609020204030204" pitchFamily="49" charset="0"/>
              <a:cs typeface="Code New Roman" panose="020B0609020204030204" pitchFamily="49" charset="0"/>
            </a:endParaRPr>
          </a:p>
        </p:txBody>
      </p:sp>
      <p:pic>
        <p:nvPicPr>
          <p:cNvPr id="35" name="Picture 2" descr="File Adobe Dreamweaver PHP Icon - Adobe CS4 Files Folders Icons -  SoftIcons.com"/>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91638" y="4679008"/>
            <a:ext cx="1503103" cy="1503103"/>
          </a:xfrm>
          <a:prstGeom prst="rect">
            <a:avLst/>
          </a:prstGeom>
          <a:noFill/>
          <a:extLst>
            <a:ext uri="{909E8E84-426E-40DD-AFC4-6F175D3DCCD1}">
              <a14:hiddenFill xmlns:a14="http://schemas.microsoft.com/office/drawing/2010/main">
                <a:solidFill>
                  <a:srgbClr val="FFFFFF"/>
                </a:solidFill>
              </a14:hiddenFill>
            </a:ext>
          </a:extLst>
        </p:spPr>
      </p:pic>
      <p:sp>
        <p:nvSpPr>
          <p:cNvPr id="36" name="Tekstvak 35"/>
          <p:cNvSpPr txBox="1"/>
          <p:nvPr/>
        </p:nvSpPr>
        <p:spPr>
          <a:xfrm>
            <a:off x="3671099" y="6217920"/>
            <a:ext cx="1069524" cy="307777"/>
          </a:xfrm>
          <a:prstGeom prst="rect">
            <a:avLst/>
          </a:prstGeom>
          <a:noFill/>
        </p:spPr>
        <p:txBody>
          <a:bodyPr wrap="none" rtlCol="0">
            <a:spAutoFit/>
          </a:bodyPr>
          <a:lstStyle/>
          <a:p>
            <a:r>
              <a:rPr lang="nl-BE" sz="1400" dirty="0" err="1" smtClean="0">
                <a:latin typeface="Code New Roman" panose="020B0609020204030204" pitchFamily="49" charset="0"/>
                <a:cs typeface="Code New Roman" panose="020B0609020204030204" pitchFamily="49" charset="0"/>
              </a:rPr>
              <a:t>index.php</a:t>
            </a:r>
            <a:endParaRPr lang="nl-BE" sz="1400" dirty="0">
              <a:latin typeface="Code New Roman" panose="020B0609020204030204" pitchFamily="49" charset="0"/>
              <a:cs typeface="Code New Roman" panose="020B0609020204030204" pitchFamily="49" charset="0"/>
            </a:endParaRPr>
          </a:p>
        </p:txBody>
      </p:sp>
      <p:pic>
        <p:nvPicPr>
          <p:cNvPr id="37" name="Picture 2" descr="File Adobe Dreamweaver PHP Icon - Adobe CS4 Files Folders Icons -  SoftIcons.com"/>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24459" y="4686599"/>
            <a:ext cx="1503103" cy="1503103"/>
          </a:xfrm>
          <a:prstGeom prst="rect">
            <a:avLst/>
          </a:prstGeom>
          <a:noFill/>
          <a:extLst>
            <a:ext uri="{909E8E84-426E-40DD-AFC4-6F175D3DCCD1}">
              <a14:hiddenFill xmlns:a14="http://schemas.microsoft.com/office/drawing/2010/main">
                <a:solidFill>
                  <a:srgbClr val="FFFFFF"/>
                </a:solidFill>
              </a14:hiddenFill>
            </a:ext>
          </a:extLst>
        </p:spPr>
      </p:pic>
      <p:sp>
        <p:nvSpPr>
          <p:cNvPr id="38" name="Tekstvak 37"/>
          <p:cNvSpPr txBox="1"/>
          <p:nvPr/>
        </p:nvSpPr>
        <p:spPr>
          <a:xfrm>
            <a:off x="5482881" y="6225511"/>
            <a:ext cx="1362874" cy="307777"/>
          </a:xfrm>
          <a:prstGeom prst="rect">
            <a:avLst/>
          </a:prstGeom>
          <a:noFill/>
        </p:spPr>
        <p:txBody>
          <a:bodyPr wrap="none" rtlCol="0">
            <a:spAutoFit/>
          </a:bodyPr>
          <a:lstStyle/>
          <a:p>
            <a:r>
              <a:rPr lang="nl-BE" sz="1400" dirty="0" err="1" smtClean="0">
                <a:latin typeface="Code New Roman" panose="020B0609020204030204" pitchFamily="49" charset="0"/>
                <a:cs typeface="Code New Roman" panose="020B0609020204030204" pitchFamily="49" charset="0"/>
              </a:rPr>
              <a:t>laureaat.php</a:t>
            </a:r>
            <a:endParaRPr lang="nl-BE" sz="1400" dirty="0">
              <a:latin typeface="Code New Roman" panose="020B0609020204030204" pitchFamily="49" charset="0"/>
              <a:cs typeface="Code New Roman" panose="020B0609020204030204" pitchFamily="49" charset="0"/>
            </a:endParaRPr>
          </a:p>
        </p:txBody>
      </p:sp>
      <p:pic>
        <p:nvPicPr>
          <p:cNvPr id="39" name="Picture 2" descr="File Adobe Dreamweaver PHP Icon - Adobe CS4 Files Folders Icons -  SoftIcons.com"/>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84763" y="4652008"/>
            <a:ext cx="1503103" cy="1503103"/>
          </a:xfrm>
          <a:prstGeom prst="rect">
            <a:avLst/>
          </a:prstGeom>
          <a:noFill/>
          <a:extLst>
            <a:ext uri="{909E8E84-426E-40DD-AFC4-6F175D3DCCD1}">
              <a14:hiddenFill xmlns:a14="http://schemas.microsoft.com/office/drawing/2010/main">
                <a:solidFill>
                  <a:srgbClr val="FFFFFF"/>
                </a:solidFill>
              </a14:hiddenFill>
            </a:ext>
          </a:extLst>
        </p:spPr>
      </p:pic>
      <p:sp>
        <p:nvSpPr>
          <p:cNvPr id="40" name="Tekstvak 39"/>
          <p:cNvSpPr txBox="1"/>
          <p:nvPr/>
        </p:nvSpPr>
        <p:spPr>
          <a:xfrm>
            <a:off x="7384763" y="6204794"/>
            <a:ext cx="1439818" cy="307777"/>
          </a:xfrm>
          <a:prstGeom prst="rect">
            <a:avLst/>
          </a:prstGeom>
          <a:noFill/>
        </p:spPr>
        <p:txBody>
          <a:bodyPr wrap="none" rtlCol="0">
            <a:spAutoFit/>
          </a:bodyPr>
          <a:lstStyle/>
          <a:p>
            <a:r>
              <a:rPr lang="nl-BE" sz="1400" dirty="0" err="1" smtClean="0">
                <a:latin typeface="Code New Roman" panose="020B0609020204030204" pitchFamily="49" charset="0"/>
                <a:cs typeface="Code New Roman" panose="020B0609020204030204" pitchFamily="49" charset="0"/>
              </a:rPr>
              <a:t>wedstrijd.php</a:t>
            </a:r>
            <a:endParaRPr lang="nl-BE" sz="1400" dirty="0">
              <a:latin typeface="Code New Roman" panose="020B0609020204030204" pitchFamily="49" charset="0"/>
              <a:cs typeface="Code New Roman" panose="020B0609020204030204" pitchFamily="49" charset="0"/>
            </a:endParaRPr>
          </a:p>
        </p:txBody>
      </p:sp>
      <p:pic>
        <p:nvPicPr>
          <p:cNvPr id="41" name="Picture 2" descr="File Adobe Dreamweaver PHP Icon - Adobe CS4 Files Folders Icons -  SoftIcons.com"/>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426874" y="4652008"/>
            <a:ext cx="1503103" cy="1503103"/>
          </a:xfrm>
          <a:prstGeom prst="rect">
            <a:avLst/>
          </a:prstGeom>
          <a:noFill/>
          <a:extLst>
            <a:ext uri="{909E8E84-426E-40DD-AFC4-6F175D3DCCD1}">
              <a14:hiddenFill xmlns:a14="http://schemas.microsoft.com/office/drawing/2010/main">
                <a:solidFill>
                  <a:srgbClr val="FFFFFF"/>
                </a:solidFill>
              </a14:hiddenFill>
            </a:ext>
          </a:extLst>
        </p:spPr>
      </p:pic>
      <p:sp>
        <p:nvSpPr>
          <p:cNvPr id="42" name="Tekstvak 41"/>
          <p:cNvSpPr txBox="1"/>
          <p:nvPr/>
        </p:nvSpPr>
        <p:spPr>
          <a:xfrm>
            <a:off x="9582228" y="6204794"/>
            <a:ext cx="1168910" cy="307777"/>
          </a:xfrm>
          <a:prstGeom prst="rect">
            <a:avLst/>
          </a:prstGeom>
          <a:noFill/>
        </p:spPr>
        <p:txBody>
          <a:bodyPr wrap="none" rtlCol="0">
            <a:spAutoFit/>
          </a:bodyPr>
          <a:lstStyle/>
          <a:p>
            <a:r>
              <a:rPr lang="nl-BE" sz="1400" dirty="0" err="1" smtClean="0">
                <a:latin typeface="Code New Roman" panose="020B0609020204030204" pitchFamily="49" charset="0"/>
                <a:cs typeface="Code New Roman" panose="020B0609020204030204" pitchFamily="49" charset="0"/>
              </a:rPr>
              <a:t>winnen.php</a:t>
            </a:r>
            <a:endParaRPr lang="nl-BE" sz="1400" dirty="0">
              <a:latin typeface="Code New Roman" panose="020B0609020204030204" pitchFamily="49" charset="0"/>
              <a:cs typeface="Code New Roman" panose="020B0609020204030204" pitchFamily="49" charset="0"/>
            </a:endParaRPr>
          </a:p>
        </p:txBody>
      </p:sp>
    </p:spTree>
    <p:extLst>
      <p:ext uri="{BB962C8B-B14F-4D97-AF65-F5344CB8AC3E}">
        <p14:creationId xmlns:p14="http://schemas.microsoft.com/office/powerpoint/2010/main" val="35117547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hthoek 20"/>
          <p:cNvSpPr/>
          <p:nvPr/>
        </p:nvSpPr>
        <p:spPr>
          <a:xfrm>
            <a:off x="2220686" y="1903445"/>
            <a:ext cx="9821060" cy="4782796"/>
          </a:xfrm>
          <a:prstGeom prst="rect">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nl-BE" sz="1200" dirty="0">
              <a:solidFill>
                <a:schemeClr val="tx1"/>
              </a:solidFill>
              <a:latin typeface="Code New Roman" panose="020B0609020204030204" pitchFamily="49" charset="0"/>
              <a:cs typeface="Code New Roman" panose="020B0609020204030204" pitchFamily="49" charset="0"/>
            </a:endParaRPr>
          </a:p>
        </p:txBody>
      </p:sp>
      <p:sp>
        <p:nvSpPr>
          <p:cNvPr id="19" name="Titel 1"/>
          <p:cNvSpPr txBox="1">
            <a:spLocks/>
          </p:cNvSpPr>
          <p:nvPr/>
        </p:nvSpPr>
        <p:spPr>
          <a:xfrm>
            <a:off x="1463039" y="210578"/>
            <a:ext cx="10578707" cy="1077309"/>
          </a:xfrm>
          <a:prstGeom prst="rect">
            <a:avLst/>
          </a:prstGeom>
          <a:solidFill>
            <a:schemeClr val="accent2">
              <a:lumMod val="75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nl-BE" dirty="0" smtClean="0">
                <a:solidFill>
                  <a:schemeClr val="bg1"/>
                </a:solidFill>
              </a:rPr>
              <a:t>12.2 Dubbel werk vermijden</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191</a:t>
            </a:r>
            <a:endParaRPr lang="nl-BE" dirty="0">
              <a:solidFill>
                <a:schemeClr val="accent2">
                  <a:lumMod val="75000"/>
                </a:schemeClr>
              </a:solidFill>
            </a:endParaRPr>
          </a:p>
        </p:txBody>
      </p:sp>
      <p:pic>
        <p:nvPicPr>
          <p:cNvPr id="20" name="Afbeelding 19"/>
          <p:cNvPicPr/>
          <p:nvPr/>
        </p:nvPicPr>
        <p:blipFill>
          <a:blip r:embed="rId4" cstate="print">
            <a:duotone>
              <a:prstClr val="black"/>
              <a:schemeClr val="accent4">
                <a:tint val="45000"/>
                <a:satMod val="400000"/>
              </a:schemeClr>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87382" y="1564553"/>
            <a:ext cx="920080" cy="900000"/>
          </a:xfrm>
          <a:prstGeom prst="rect">
            <a:avLst/>
          </a:prstGeom>
        </p:spPr>
      </p:pic>
      <p:pic>
        <p:nvPicPr>
          <p:cNvPr id="1026" name="Picture 2" descr="File Adobe Dreamweaver PHP Icon - Adobe CS4 Files Folders Icons -  SoftIcons.com"/>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426874" y="2292003"/>
            <a:ext cx="1503103" cy="1503103"/>
          </a:xfrm>
          <a:prstGeom prst="rect">
            <a:avLst/>
          </a:prstGeom>
          <a:noFill/>
          <a:extLst>
            <a:ext uri="{909E8E84-426E-40DD-AFC4-6F175D3DCCD1}">
              <a14:hiddenFill xmlns:a14="http://schemas.microsoft.com/office/drawing/2010/main">
                <a:solidFill>
                  <a:srgbClr val="FFFFFF"/>
                </a:solidFill>
              </a14:hiddenFill>
            </a:ext>
          </a:extLst>
        </p:spPr>
      </p:pic>
      <p:pic>
        <p:nvPicPr>
          <p:cNvPr id="26" name="Afbeelding 2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463039" y="1287887"/>
            <a:ext cx="1543896" cy="1995977"/>
          </a:xfrm>
          <a:prstGeom prst="rect">
            <a:avLst/>
          </a:prstGeom>
        </p:spPr>
      </p:pic>
      <p:sp>
        <p:nvSpPr>
          <p:cNvPr id="27" name="Tekstvak 26"/>
          <p:cNvSpPr txBox="1"/>
          <p:nvPr/>
        </p:nvSpPr>
        <p:spPr>
          <a:xfrm>
            <a:off x="1638475" y="3246990"/>
            <a:ext cx="582211" cy="307777"/>
          </a:xfrm>
          <a:prstGeom prst="rect">
            <a:avLst/>
          </a:prstGeom>
          <a:noFill/>
        </p:spPr>
        <p:txBody>
          <a:bodyPr wrap="none" rtlCol="0">
            <a:spAutoFit/>
          </a:bodyPr>
          <a:lstStyle/>
          <a:p>
            <a:r>
              <a:rPr lang="nl-BE" sz="1400" dirty="0" smtClean="0">
                <a:latin typeface="Code New Roman" panose="020B0609020204030204" pitchFamily="49" charset="0"/>
                <a:cs typeface="Code New Roman" panose="020B0609020204030204" pitchFamily="49" charset="0"/>
              </a:rPr>
              <a:t>vb12</a:t>
            </a:r>
            <a:endParaRPr lang="nl-BE" sz="1400" dirty="0">
              <a:latin typeface="Code New Roman" panose="020B0609020204030204" pitchFamily="49" charset="0"/>
              <a:cs typeface="Code New Roman" panose="020B0609020204030204" pitchFamily="49" charset="0"/>
            </a:endParaRPr>
          </a:p>
        </p:txBody>
      </p:sp>
      <p:sp>
        <p:nvSpPr>
          <p:cNvPr id="28" name="Tekstvak 27"/>
          <p:cNvSpPr txBox="1"/>
          <p:nvPr/>
        </p:nvSpPr>
        <p:spPr>
          <a:xfrm>
            <a:off x="9426874" y="3844789"/>
            <a:ext cx="1462260" cy="307777"/>
          </a:xfrm>
          <a:prstGeom prst="rect">
            <a:avLst/>
          </a:prstGeom>
          <a:noFill/>
        </p:spPr>
        <p:txBody>
          <a:bodyPr wrap="none" rtlCol="0">
            <a:spAutoFit/>
          </a:bodyPr>
          <a:lstStyle/>
          <a:p>
            <a:r>
              <a:rPr lang="nl-BE" sz="1400" dirty="0" err="1" smtClean="0">
                <a:latin typeface="Code New Roman" panose="020B0609020204030204" pitchFamily="49" charset="0"/>
                <a:cs typeface="Code New Roman" panose="020B0609020204030204" pitchFamily="49" charset="0"/>
              </a:rPr>
              <a:t>deelnemen.php</a:t>
            </a:r>
            <a:endParaRPr lang="nl-BE" sz="1400" dirty="0">
              <a:latin typeface="Code New Roman" panose="020B0609020204030204" pitchFamily="49" charset="0"/>
              <a:cs typeface="Code New Roman" panose="020B0609020204030204" pitchFamily="49" charset="0"/>
            </a:endParaRPr>
          </a:p>
        </p:txBody>
      </p:sp>
      <p:pic>
        <p:nvPicPr>
          <p:cNvPr id="35" name="Picture 2" descr="File Adobe Dreamweaver PHP Icon - Adobe CS4 Files Folders Icons -  SoftIcons.com"/>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91638" y="4679008"/>
            <a:ext cx="1503103" cy="1503103"/>
          </a:xfrm>
          <a:prstGeom prst="rect">
            <a:avLst/>
          </a:prstGeom>
          <a:noFill/>
          <a:extLst>
            <a:ext uri="{909E8E84-426E-40DD-AFC4-6F175D3DCCD1}">
              <a14:hiddenFill xmlns:a14="http://schemas.microsoft.com/office/drawing/2010/main">
                <a:solidFill>
                  <a:srgbClr val="FFFFFF"/>
                </a:solidFill>
              </a14:hiddenFill>
            </a:ext>
          </a:extLst>
        </p:spPr>
      </p:pic>
      <p:sp>
        <p:nvSpPr>
          <p:cNvPr id="36" name="Tekstvak 35"/>
          <p:cNvSpPr txBox="1"/>
          <p:nvPr/>
        </p:nvSpPr>
        <p:spPr>
          <a:xfrm>
            <a:off x="3671099" y="6217920"/>
            <a:ext cx="1069524" cy="307777"/>
          </a:xfrm>
          <a:prstGeom prst="rect">
            <a:avLst/>
          </a:prstGeom>
          <a:noFill/>
        </p:spPr>
        <p:txBody>
          <a:bodyPr wrap="none" rtlCol="0">
            <a:spAutoFit/>
          </a:bodyPr>
          <a:lstStyle/>
          <a:p>
            <a:r>
              <a:rPr lang="nl-BE" sz="1400" dirty="0" err="1" smtClean="0">
                <a:latin typeface="Code New Roman" panose="020B0609020204030204" pitchFamily="49" charset="0"/>
                <a:cs typeface="Code New Roman" panose="020B0609020204030204" pitchFamily="49" charset="0"/>
              </a:rPr>
              <a:t>index.php</a:t>
            </a:r>
            <a:endParaRPr lang="nl-BE" sz="1400" dirty="0">
              <a:latin typeface="Code New Roman" panose="020B0609020204030204" pitchFamily="49" charset="0"/>
              <a:cs typeface="Code New Roman" panose="020B0609020204030204" pitchFamily="49" charset="0"/>
            </a:endParaRPr>
          </a:p>
        </p:txBody>
      </p:sp>
      <p:pic>
        <p:nvPicPr>
          <p:cNvPr id="37" name="Picture 2" descr="File Adobe Dreamweaver PHP Icon - Adobe CS4 Files Folders Icons -  SoftIcons.com"/>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24459" y="4686599"/>
            <a:ext cx="1503103" cy="1503103"/>
          </a:xfrm>
          <a:prstGeom prst="rect">
            <a:avLst/>
          </a:prstGeom>
          <a:noFill/>
          <a:extLst>
            <a:ext uri="{909E8E84-426E-40DD-AFC4-6F175D3DCCD1}">
              <a14:hiddenFill xmlns:a14="http://schemas.microsoft.com/office/drawing/2010/main">
                <a:solidFill>
                  <a:srgbClr val="FFFFFF"/>
                </a:solidFill>
              </a14:hiddenFill>
            </a:ext>
          </a:extLst>
        </p:spPr>
      </p:pic>
      <p:sp>
        <p:nvSpPr>
          <p:cNvPr id="38" name="Tekstvak 37"/>
          <p:cNvSpPr txBox="1"/>
          <p:nvPr/>
        </p:nvSpPr>
        <p:spPr>
          <a:xfrm>
            <a:off x="5482881" y="6225511"/>
            <a:ext cx="1362874" cy="307777"/>
          </a:xfrm>
          <a:prstGeom prst="rect">
            <a:avLst/>
          </a:prstGeom>
          <a:noFill/>
        </p:spPr>
        <p:txBody>
          <a:bodyPr wrap="none" rtlCol="0">
            <a:spAutoFit/>
          </a:bodyPr>
          <a:lstStyle/>
          <a:p>
            <a:r>
              <a:rPr lang="nl-BE" sz="1400" dirty="0" err="1" smtClean="0">
                <a:latin typeface="Code New Roman" panose="020B0609020204030204" pitchFamily="49" charset="0"/>
                <a:cs typeface="Code New Roman" panose="020B0609020204030204" pitchFamily="49" charset="0"/>
              </a:rPr>
              <a:t>laureaat.php</a:t>
            </a:r>
            <a:endParaRPr lang="nl-BE" sz="1400" dirty="0">
              <a:latin typeface="Code New Roman" panose="020B0609020204030204" pitchFamily="49" charset="0"/>
              <a:cs typeface="Code New Roman" panose="020B0609020204030204" pitchFamily="49" charset="0"/>
            </a:endParaRPr>
          </a:p>
        </p:txBody>
      </p:sp>
      <p:pic>
        <p:nvPicPr>
          <p:cNvPr id="39" name="Picture 2" descr="File Adobe Dreamweaver PHP Icon - Adobe CS4 Files Folders Icons -  SoftIcons.com"/>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84763" y="4652008"/>
            <a:ext cx="1503103" cy="1503103"/>
          </a:xfrm>
          <a:prstGeom prst="rect">
            <a:avLst/>
          </a:prstGeom>
          <a:noFill/>
          <a:extLst>
            <a:ext uri="{909E8E84-426E-40DD-AFC4-6F175D3DCCD1}">
              <a14:hiddenFill xmlns:a14="http://schemas.microsoft.com/office/drawing/2010/main">
                <a:solidFill>
                  <a:srgbClr val="FFFFFF"/>
                </a:solidFill>
              </a14:hiddenFill>
            </a:ext>
          </a:extLst>
        </p:spPr>
      </p:pic>
      <p:sp>
        <p:nvSpPr>
          <p:cNvPr id="40" name="Tekstvak 39"/>
          <p:cNvSpPr txBox="1"/>
          <p:nvPr/>
        </p:nvSpPr>
        <p:spPr>
          <a:xfrm>
            <a:off x="7384763" y="6204794"/>
            <a:ext cx="1439818" cy="307777"/>
          </a:xfrm>
          <a:prstGeom prst="rect">
            <a:avLst/>
          </a:prstGeom>
          <a:noFill/>
        </p:spPr>
        <p:txBody>
          <a:bodyPr wrap="none" rtlCol="0">
            <a:spAutoFit/>
          </a:bodyPr>
          <a:lstStyle/>
          <a:p>
            <a:r>
              <a:rPr lang="nl-BE" sz="1400" dirty="0" err="1" smtClean="0">
                <a:latin typeface="Code New Roman" panose="020B0609020204030204" pitchFamily="49" charset="0"/>
                <a:cs typeface="Code New Roman" panose="020B0609020204030204" pitchFamily="49" charset="0"/>
              </a:rPr>
              <a:t>wedstrijd.php</a:t>
            </a:r>
            <a:endParaRPr lang="nl-BE" sz="1400" dirty="0">
              <a:latin typeface="Code New Roman" panose="020B0609020204030204" pitchFamily="49" charset="0"/>
              <a:cs typeface="Code New Roman" panose="020B0609020204030204" pitchFamily="49" charset="0"/>
            </a:endParaRPr>
          </a:p>
        </p:txBody>
      </p:sp>
      <p:pic>
        <p:nvPicPr>
          <p:cNvPr id="41" name="Picture 2" descr="File Adobe Dreamweaver PHP Icon - Adobe CS4 Files Folders Icons -  SoftIcons.com"/>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426874" y="4652008"/>
            <a:ext cx="1503103" cy="1503103"/>
          </a:xfrm>
          <a:prstGeom prst="rect">
            <a:avLst/>
          </a:prstGeom>
          <a:noFill/>
          <a:extLst>
            <a:ext uri="{909E8E84-426E-40DD-AFC4-6F175D3DCCD1}">
              <a14:hiddenFill xmlns:a14="http://schemas.microsoft.com/office/drawing/2010/main">
                <a:solidFill>
                  <a:srgbClr val="FFFFFF"/>
                </a:solidFill>
              </a14:hiddenFill>
            </a:ext>
          </a:extLst>
        </p:spPr>
      </p:pic>
      <p:sp>
        <p:nvSpPr>
          <p:cNvPr id="42" name="Tekstvak 41"/>
          <p:cNvSpPr txBox="1"/>
          <p:nvPr/>
        </p:nvSpPr>
        <p:spPr>
          <a:xfrm>
            <a:off x="9582228" y="6204794"/>
            <a:ext cx="1168910" cy="307777"/>
          </a:xfrm>
          <a:prstGeom prst="rect">
            <a:avLst/>
          </a:prstGeom>
          <a:noFill/>
        </p:spPr>
        <p:txBody>
          <a:bodyPr wrap="none" rtlCol="0">
            <a:spAutoFit/>
          </a:bodyPr>
          <a:lstStyle/>
          <a:p>
            <a:r>
              <a:rPr lang="nl-BE" sz="1400" dirty="0" err="1" smtClean="0">
                <a:latin typeface="Code New Roman" panose="020B0609020204030204" pitchFamily="49" charset="0"/>
                <a:cs typeface="Code New Roman" panose="020B0609020204030204" pitchFamily="49" charset="0"/>
              </a:rPr>
              <a:t>winnen.php</a:t>
            </a:r>
            <a:endParaRPr lang="nl-BE" sz="1400" dirty="0">
              <a:latin typeface="Code New Roman" panose="020B0609020204030204" pitchFamily="49" charset="0"/>
              <a:cs typeface="Code New Roman" panose="020B0609020204030204" pitchFamily="49" charset="0"/>
            </a:endParaRPr>
          </a:p>
        </p:txBody>
      </p:sp>
      <p:sp>
        <p:nvSpPr>
          <p:cNvPr id="43" name="Tekstvak 42"/>
          <p:cNvSpPr txBox="1"/>
          <p:nvPr/>
        </p:nvSpPr>
        <p:spPr>
          <a:xfrm>
            <a:off x="3491638" y="2383017"/>
            <a:ext cx="5601507" cy="1077218"/>
          </a:xfrm>
          <a:prstGeom prst="rect">
            <a:avLst/>
          </a:prstGeom>
          <a:noFill/>
        </p:spPr>
        <p:txBody>
          <a:bodyPr wrap="square" rtlCol="0">
            <a:spAutoFit/>
          </a:bodyPr>
          <a:lstStyle/>
          <a:p>
            <a:r>
              <a:rPr lang="nl-BE" sz="3200" dirty="0" smtClean="0"/>
              <a:t>Bevatten enkel gewone </a:t>
            </a:r>
            <a:r>
              <a:rPr lang="nl-BE" sz="3200" dirty="0" err="1" smtClean="0"/>
              <a:t>html-code</a:t>
            </a:r>
            <a:r>
              <a:rPr lang="nl-BE" sz="3200" dirty="0" smtClean="0"/>
              <a:t>, geen </a:t>
            </a:r>
            <a:r>
              <a:rPr lang="nl-BE" sz="3200" dirty="0" err="1" smtClean="0"/>
              <a:t>php</a:t>
            </a:r>
            <a:r>
              <a:rPr lang="nl-BE" sz="3200" dirty="0" smtClean="0"/>
              <a:t>-code.</a:t>
            </a:r>
            <a:endParaRPr lang="nl-BE" sz="3200" dirty="0"/>
          </a:p>
        </p:txBody>
      </p:sp>
    </p:spTree>
    <p:extLst>
      <p:ext uri="{BB962C8B-B14F-4D97-AF65-F5344CB8AC3E}">
        <p14:creationId xmlns:p14="http://schemas.microsoft.com/office/powerpoint/2010/main" val="2408461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10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el 1"/>
          <p:cNvSpPr txBox="1">
            <a:spLocks/>
          </p:cNvSpPr>
          <p:nvPr/>
        </p:nvSpPr>
        <p:spPr>
          <a:xfrm>
            <a:off x="1463039" y="210578"/>
            <a:ext cx="10578707" cy="1077309"/>
          </a:xfrm>
          <a:prstGeom prst="rect">
            <a:avLst/>
          </a:prstGeom>
          <a:solidFill>
            <a:schemeClr val="accent2">
              <a:lumMod val="75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nl-BE" dirty="0" smtClean="0">
                <a:solidFill>
                  <a:schemeClr val="bg1"/>
                </a:solidFill>
              </a:rPr>
              <a:t>12.2 Dubbel werk vermijden</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191</a:t>
            </a:r>
            <a:endParaRPr lang="nl-BE" dirty="0">
              <a:solidFill>
                <a:schemeClr val="accent2">
                  <a:lumMod val="75000"/>
                </a:schemeClr>
              </a:solidFill>
            </a:endParaRPr>
          </a:p>
        </p:txBody>
      </p:sp>
      <p:pic>
        <p:nvPicPr>
          <p:cNvPr id="20" name="Afbeelding 19"/>
          <p:cNvPicPr/>
          <p:nvPr/>
        </p:nvPicPr>
        <p:blipFill>
          <a:blip r:embed="rId4" cstate="print">
            <a:duotone>
              <a:prstClr val="black"/>
              <a:schemeClr val="accent4">
                <a:tint val="45000"/>
                <a:satMod val="400000"/>
              </a:schemeClr>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87382" y="1564553"/>
            <a:ext cx="920080" cy="900000"/>
          </a:xfrm>
          <a:prstGeom prst="rect">
            <a:avLst/>
          </a:prstGeom>
        </p:spPr>
      </p:pic>
      <p:sp>
        <p:nvSpPr>
          <p:cNvPr id="43" name="Tekstvak 42"/>
          <p:cNvSpPr txBox="1"/>
          <p:nvPr/>
        </p:nvSpPr>
        <p:spPr>
          <a:xfrm>
            <a:off x="1700160" y="1757866"/>
            <a:ext cx="5601507" cy="2862322"/>
          </a:xfrm>
          <a:prstGeom prst="rect">
            <a:avLst/>
          </a:prstGeom>
          <a:noFill/>
        </p:spPr>
        <p:txBody>
          <a:bodyPr wrap="square" rtlCol="0">
            <a:spAutoFit/>
          </a:bodyPr>
          <a:lstStyle/>
          <a:p>
            <a:r>
              <a:rPr lang="nl-BE" sz="3600" dirty="0" smtClean="0">
                <a:latin typeface="Code New Roman" panose="020B0609020204030204" pitchFamily="49" charset="0"/>
                <a:cs typeface="Code New Roman" panose="020B0609020204030204" pitchFamily="49" charset="0"/>
              </a:rPr>
              <a:t>&lt;</a:t>
            </a:r>
            <a:r>
              <a:rPr lang="nl-BE" sz="3600" dirty="0" err="1" smtClean="0">
                <a:latin typeface="Code New Roman" panose="020B0609020204030204" pitchFamily="49" charset="0"/>
                <a:cs typeface="Code New Roman" panose="020B0609020204030204" pitchFamily="49" charset="0"/>
              </a:rPr>
              <a:t>head</a:t>
            </a:r>
            <a:r>
              <a:rPr lang="nl-BE" sz="3600" dirty="0" smtClean="0">
                <a:latin typeface="Code New Roman" panose="020B0609020204030204" pitchFamily="49" charset="0"/>
                <a:cs typeface="Code New Roman" panose="020B0609020204030204" pitchFamily="49" charset="0"/>
              </a:rPr>
              <a:t>&gt; … &lt;/</a:t>
            </a:r>
            <a:r>
              <a:rPr lang="nl-BE" sz="3600" dirty="0" err="1" smtClean="0">
                <a:latin typeface="Code New Roman" panose="020B0609020204030204" pitchFamily="49" charset="0"/>
                <a:cs typeface="Code New Roman" panose="020B0609020204030204" pitchFamily="49" charset="0"/>
              </a:rPr>
              <a:t>head</a:t>
            </a:r>
            <a:r>
              <a:rPr lang="nl-BE" sz="3600" dirty="0" smtClean="0">
                <a:latin typeface="Code New Roman" panose="020B0609020204030204" pitchFamily="49" charset="0"/>
                <a:cs typeface="Code New Roman" panose="020B0609020204030204" pitchFamily="49" charset="0"/>
              </a:rPr>
              <a:t>&gt;</a:t>
            </a:r>
          </a:p>
          <a:p>
            <a:endParaRPr lang="nl-BE" sz="3600" dirty="0"/>
          </a:p>
          <a:p>
            <a:r>
              <a:rPr lang="nl-BE" sz="3600" dirty="0" smtClean="0"/>
              <a:t>Menu</a:t>
            </a:r>
          </a:p>
          <a:p>
            <a:endParaRPr lang="nl-BE" sz="3600" dirty="0"/>
          </a:p>
          <a:p>
            <a:r>
              <a:rPr lang="nl-BE" sz="3600" dirty="0" smtClean="0">
                <a:latin typeface="Code New Roman" panose="020B0609020204030204" pitchFamily="49" charset="0"/>
                <a:cs typeface="Code New Roman" panose="020B0609020204030204" pitchFamily="49" charset="0"/>
              </a:rPr>
              <a:t>&lt;</a:t>
            </a:r>
            <a:r>
              <a:rPr lang="nl-BE" sz="3600" dirty="0" err="1" smtClean="0">
                <a:latin typeface="Code New Roman" panose="020B0609020204030204" pitchFamily="49" charset="0"/>
                <a:cs typeface="Code New Roman" panose="020B0609020204030204" pitchFamily="49" charset="0"/>
              </a:rPr>
              <a:t>footer</a:t>
            </a:r>
            <a:r>
              <a:rPr lang="nl-BE" sz="3600" dirty="0" smtClean="0">
                <a:latin typeface="Code New Roman" panose="020B0609020204030204" pitchFamily="49" charset="0"/>
                <a:cs typeface="Code New Roman" panose="020B0609020204030204" pitchFamily="49" charset="0"/>
              </a:rPr>
              <a:t>&gt; … &lt;/</a:t>
            </a:r>
            <a:r>
              <a:rPr lang="nl-BE" sz="3600" dirty="0" err="1" smtClean="0">
                <a:latin typeface="Code New Roman" panose="020B0609020204030204" pitchFamily="49" charset="0"/>
                <a:cs typeface="Code New Roman" panose="020B0609020204030204" pitchFamily="49" charset="0"/>
              </a:rPr>
              <a:t>footer</a:t>
            </a:r>
            <a:r>
              <a:rPr lang="nl-BE" sz="3600" dirty="0" smtClean="0">
                <a:latin typeface="Code New Roman" panose="020B0609020204030204" pitchFamily="49" charset="0"/>
                <a:cs typeface="Code New Roman" panose="020B0609020204030204" pitchFamily="49" charset="0"/>
              </a:rPr>
              <a:t>&gt;</a:t>
            </a:r>
            <a:endParaRPr lang="nl-BE" sz="3600" dirty="0">
              <a:latin typeface="Code New Roman" panose="020B0609020204030204" pitchFamily="49" charset="0"/>
              <a:cs typeface="Code New Roman" panose="020B0609020204030204" pitchFamily="49" charset="0"/>
            </a:endParaRPr>
          </a:p>
        </p:txBody>
      </p:sp>
      <p:sp>
        <p:nvSpPr>
          <p:cNvPr id="2" name="Rechteraccolade 1"/>
          <p:cNvSpPr/>
          <p:nvPr/>
        </p:nvSpPr>
        <p:spPr>
          <a:xfrm>
            <a:off x="6752392" y="1875453"/>
            <a:ext cx="413518" cy="2664791"/>
          </a:xfrm>
          <a:prstGeom prst="rightBrace">
            <a:avLst/>
          </a:prstGeom>
          <a:ln w="57150"/>
        </p:spPr>
        <p:style>
          <a:lnRef idx="1">
            <a:schemeClr val="accent6"/>
          </a:lnRef>
          <a:fillRef idx="0">
            <a:schemeClr val="accent6"/>
          </a:fillRef>
          <a:effectRef idx="0">
            <a:schemeClr val="accent6"/>
          </a:effectRef>
          <a:fontRef idx="minor">
            <a:schemeClr val="tx1"/>
          </a:fontRef>
        </p:style>
        <p:txBody>
          <a:bodyPr rtlCol="0" anchor="ctr"/>
          <a:lstStyle/>
          <a:p>
            <a:pPr algn="ctr"/>
            <a:endParaRPr lang="nl-BE"/>
          </a:p>
        </p:txBody>
      </p:sp>
      <p:cxnSp>
        <p:nvCxnSpPr>
          <p:cNvPr id="12" name="Rechte verbindingslijn 11"/>
          <p:cNvCxnSpPr/>
          <p:nvPr/>
        </p:nvCxnSpPr>
        <p:spPr>
          <a:xfrm>
            <a:off x="7165910" y="3210291"/>
            <a:ext cx="1455575" cy="0"/>
          </a:xfrm>
          <a:prstGeom prst="line">
            <a:avLst/>
          </a:prstGeom>
          <a:ln w="57150"/>
        </p:spPr>
        <p:style>
          <a:lnRef idx="1">
            <a:schemeClr val="accent6"/>
          </a:lnRef>
          <a:fillRef idx="0">
            <a:schemeClr val="accent6"/>
          </a:fillRef>
          <a:effectRef idx="0">
            <a:schemeClr val="accent6"/>
          </a:effectRef>
          <a:fontRef idx="minor">
            <a:schemeClr val="tx1"/>
          </a:fontRef>
        </p:style>
      </p:cxnSp>
      <p:cxnSp>
        <p:nvCxnSpPr>
          <p:cNvPr id="15" name="Rechte verbindingslijn met pijl 14"/>
          <p:cNvCxnSpPr/>
          <p:nvPr/>
        </p:nvCxnSpPr>
        <p:spPr>
          <a:xfrm>
            <a:off x="8621485" y="3181111"/>
            <a:ext cx="0" cy="1968761"/>
          </a:xfrm>
          <a:prstGeom prst="straightConnector1">
            <a:avLst/>
          </a:prstGeom>
          <a:ln w="57150">
            <a:tailEnd type="triangle"/>
          </a:ln>
        </p:spPr>
        <p:style>
          <a:lnRef idx="1">
            <a:schemeClr val="accent6"/>
          </a:lnRef>
          <a:fillRef idx="0">
            <a:schemeClr val="accent6"/>
          </a:fillRef>
          <a:effectRef idx="0">
            <a:schemeClr val="accent6"/>
          </a:effectRef>
          <a:fontRef idx="minor">
            <a:schemeClr val="tx1"/>
          </a:fontRef>
        </p:style>
      </p:cxnSp>
      <p:sp>
        <p:nvSpPr>
          <p:cNvPr id="32" name="Tekstvak 31"/>
          <p:cNvSpPr txBox="1"/>
          <p:nvPr/>
        </p:nvSpPr>
        <p:spPr>
          <a:xfrm>
            <a:off x="3073974" y="5268000"/>
            <a:ext cx="8832015" cy="707886"/>
          </a:xfrm>
          <a:prstGeom prst="rect">
            <a:avLst/>
          </a:prstGeom>
          <a:noFill/>
        </p:spPr>
        <p:txBody>
          <a:bodyPr wrap="square" rtlCol="0">
            <a:spAutoFit/>
          </a:bodyPr>
          <a:lstStyle/>
          <a:p>
            <a:r>
              <a:rPr lang="nl-BE" sz="4000" dirty="0" smtClean="0">
                <a:solidFill>
                  <a:schemeClr val="accent6"/>
                </a:solidFill>
              </a:rPr>
              <a:t>In alle pagina’s precies dezelfde code</a:t>
            </a:r>
            <a:endParaRPr lang="nl-BE" sz="4000" dirty="0">
              <a:solidFill>
                <a:schemeClr val="accent6"/>
              </a:solidFill>
            </a:endParaRPr>
          </a:p>
        </p:txBody>
      </p:sp>
      <p:sp>
        <p:nvSpPr>
          <p:cNvPr id="33" name="Rechthoek 32"/>
          <p:cNvSpPr/>
          <p:nvPr/>
        </p:nvSpPr>
        <p:spPr>
          <a:xfrm>
            <a:off x="7695542" y="1526157"/>
            <a:ext cx="4346204" cy="73152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3600" dirty="0" smtClean="0"/>
              <a:t>Oplossing: </a:t>
            </a:r>
            <a:r>
              <a:rPr lang="nl-BE" sz="3600" dirty="0" err="1" smtClean="0"/>
              <a:t>includes</a:t>
            </a:r>
            <a:endParaRPr lang="nl-BE" sz="3600" dirty="0"/>
          </a:p>
        </p:txBody>
      </p:sp>
    </p:spTree>
    <p:extLst>
      <p:ext uri="{BB962C8B-B14F-4D97-AF65-F5344CB8AC3E}">
        <p14:creationId xmlns:p14="http://schemas.microsoft.com/office/powerpoint/2010/main" val="3991711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10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par>
                                <p:cTn id="8" presetID="10" presetClass="entr" presetSubtype="0" fill="hold" nodeType="withEffect">
                                  <p:stCondLst>
                                    <p:cond delay="100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1000"/>
                                        <p:tgtEl>
                                          <p:spTgt spid="12"/>
                                        </p:tgtEl>
                                      </p:cBhvr>
                                    </p:animEffect>
                                  </p:childTnLst>
                                </p:cTn>
                              </p:par>
                              <p:par>
                                <p:cTn id="11" presetID="10" presetClass="entr" presetSubtype="0" fill="hold" nodeType="withEffect">
                                  <p:stCondLst>
                                    <p:cond delay="100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1000"/>
                                        <p:tgtEl>
                                          <p:spTgt spid="15"/>
                                        </p:tgtEl>
                                      </p:cBhvr>
                                    </p:animEffect>
                                  </p:childTnLst>
                                </p:cTn>
                              </p:par>
                              <p:par>
                                <p:cTn id="14" presetID="10" presetClass="entr" presetSubtype="0" fill="hold" grpId="0" nodeType="withEffect">
                                  <p:stCondLst>
                                    <p:cond delay="1000"/>
                                  </p:stCondLst>
                                  <p:childTnLst>
                                    <p:set>
                                      <p:cBhvr>
                                        <p:cTn id="15" dur="1" fill="hold">
                                          <p:stCondLst>
                                            <p:cond delay="0"/>
                                          </p:stCondLst>
                                        </p:cTn>
                                        <p:tgtEl>
                                          <p:spTgt spid="32"/>
                                        </p:tgtEl>
                                        <p:attrNameLst>
                                          <p:attrName>style.visibility</p:attrName>
                                        </p:attrNameLst>
                                      </p:cBhvr>
                                      <p:to>
                                        <p:strVal val="visible"/>
                                      </p:to>
                                    </p:set>
                                    <p:animEffect transition="in" filter="fade">
                                      <p:cBhvr>
                                        <p:cTn id="16" dur="1000"/>
                                        <p:tgtEl>
                                          <p:spTgt spid="32"/>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3"/>
                                        </p:tgtEl>
                                        <p:attrNameLst>
                                          <p:attrName>style.visibility</p:attrName>
                                        </p:attrNameLst>
                                      </p:cBhvr>
                                      <p:to>
                                        <p:strVal val="visible"/>
                                      </p:to>
                                    </p:set>
                                    <p:animEffect transition="in" filter="fade">
                                      <p:cBhvr>
                                        <p:cTn id="21" dur="10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2" grpId="0"/>
      <p:bldP spid="33"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el 1"/>
          <p:cNvSpPr txBox="1">
            <a:spLocks/>
          </p:cNvSpPr>
          <p:nvPr/>
        </p:nvSpPr>
        <p:spPr>
          <a:xfrm>
            <a:off x="1463039" y="210578"/>
            <a:ext cx="10578707" cy="1077309"/>
          </a:xfrm>
          <a:prstGeom prst="rect">
            <a:avLst/>
          </a:prstGeom>
          <a:solidFill>
            <a:schemeClr val="accent2">
              <a:lumMod val="75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nl-BE" dirty="0" smtClean="0">
                <a:solidFill>
                  <a:schemeClr val="bg1"/>
                </a:solidFill>
              </a:rPr>
              <a:t>12.2 Dubbel werk vermijden</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191</a:t>
            </a:r>
            <a:endParaRPr lang="nl-BE" dirty="0">
              <a:solidFill>
                <a:schemeClr val="accent2">
                  <a:lumMod val="75000"/>
                </a:schemeClr>
              </a:solidFill>
            </a:endParaRPr>
          </a:p>
        </p:txBody>
      </p:sp>
      <p:sp>
        <p:nvSpPr>
          <p:cNvPr id="21" name="Rechthoek 20"/>
          <p:cNvSpPr/>
          <p:nvPr/>
        </p:nvSpPr>
        <p:spPr>
          <a:xfrm>
            <a:off x="287382" y="2478950"/>
            <a:ext cx="920079" cy="676599"/>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vb12 </a:t>
            </a:r>
            <a:br>
              <a:rPr lang="nl-BE" dirty="0" smtClean="0">
                <a:solidFill>
                  <a:schemeClr val="accent2">
                    <a:lumMod val="75000"/>
                  </a:schemeClr>
                </a:solidFill>
              </a:rPr>
            </a:br>
            <a:r>
              <a:rPr lang="nl-BE" dirty="0" smtClean="0">
                <a:solidFill>
                  <a:schemeClr val="accent2">
                    <a:lumMod val="75000"/>
                  </a:schemeClr>
                </a:solidFill>
              </a:rPr>
              <a:t>stap1 </a:t>
            </a:r>
            <a:endParaRPr lang="nl-BE" dirty="0">
              <a:solidFill>
                <a:schemeClr val="accent2">
                  <a:lumMod val="75000"/>
                </a:schemeClr>
              </a:solidFill>
            </a:endParaRPr>
          </a:p>
        </p:txBody>
      </p:sp>
      <p:pic>
        <p:nvPicPr>
          <p:cNvPr id="22" name="Afbeelding 21"/>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87382" y="1495206"/>
            <a:ext cx="944688" cy="869170"/>
          </a:xfrm>
          <a:prstGeom prst="rect">
            <a:avLst/>
          </a:prstGeom>
        </p:spPr>
      </p:pic>
      <p:sp>
        <p:nvSpPr>
          <p:cNvPr id="23" name="Tekstvak 22"/>
          <p:cNvSpPr txBox="1"/>
          <p:nvPr/>
        </p:nvSpPr>
        <p:spPr>
          <a:xfrm>
            <a:off x="1362698" y="1668181"/>
            <a:ext cx="10679048" cy="4154984"/>
          </a:xfrm>
          <a:prstGeom prst="rect">
            <a:avLst/>
          </a:prstGeom>
          <a:noFill/>
        </p:spPr>
        <p:txBody>
          <a:bodyPr wrap="square" rtlCol="0">
            <a:spAutoFit/>
          </a:bodyPr>
          <a:lstStyle/>
          <a:p>
            <a:pPr marL="514350" indent="-514350">
              <a:spcBef>
                <a:spcPts val="1200"/>
              </a:spcBef>
              <a:buClr>
                <a:schemeClr val="accent6"/>
              </a:buClr>
              <a:buFont typeface="Wingdings 3" panose="05040102010807070707" pitchFamily="18" charset="2"/>
              <a:buChar char=""/>
            </a:pPr>
            <a:r>
              <a:rPr lang="nl-BE" sz="2800" dirty="0" smtClean="0"/>
              <a:t>Maak </a:t>
            </a:r>
            <a:r>
              <a:rPr lang="nl-BE" sz="2800" dirty="0"/>
              <a:t>in de hoofdmap een mapje aan met de naam </a:t>
            </a:r>
            <a:r>
              <a:rPr lang="nl-BE" sz="2800" dirty="0" err="1">
                <a:solidFill>
                  <a:schemeClr val="accent6"/>
                </a:solidFill>
                <a:latin typeface="Code New Roman" panose="020B0609020204030204" pitchFamily="49" charset="0"/>
                <a:cs typeface="Code New Roman" panose="020B0609020204030204" pitchFamily="49" charset="0"/>
              </a:rPr>
              <a:t>includes</a:t>
            </a:r>
            <a:r>
              <a:rPr lang="nl-BE" sz="2800" dirty="0"/>
              <a:t>.</a:t>
            </a:r>
          </a:p>
          <a:p>
            <a:pPr marL="514350" indent="-514350">
              <a:spcBef>
                <a:spcPts val="1200"/>
              </a:spcBef>
              <a:buClr>
                <a:schemeClr val="accent6"/>
              </a:buClr>
              <a:buFont typeface="Wingdings 3" panose="05040102010807070707" pitchFamily="18" charset="2"/>
              <a:buChar char=""/>
            </a:pPr>
            <a:r>
              <a:rPr lang="nl-BE" sz="2800" dirty="0" smtClean="0"/>
              <a:t>Open </a:t>
            </a:r>
            <a:r>
              <a:rPr lang="nl-BE" sz="2800" dirty="0"/>
              <a:t>het bestand </a:t>
            </a:r>
            <a:r>
              <a:rPr lang="nl-BE" sz="2800" dirty="0" err="1">
                <a:solidFill>
                  <a:schemeClr val="accent6"/>
                </a:solidFill>
                <a:latin typeface="Code New Roman" panose="020B0609020204030204" pitchFamily="49" charset="0"/>
                <a:cs typeface="Code New Roman" panose="020B0609020204030204" pitchFamily="49" charset="0"/>
              </a:rPr>
              <a:t>index.php</a:t>
            </a:r>
            <a:r>
              <a:rPr lang="nl-BE" sz="2800" dirty="0"/>
              <a:t> in een teksteditor.</a:t>
            </a:r>
          </a:p>
          <a:p>
            <a:pPr marL="514350" indent="-514350">
              <a:spcBef>
                <a:spcPts val="1200"/>
              </a:spcBef>
              <a:buClr>
                <a:schemeClr val="accent6"/>
              </a:buClr>
              <a:buFont typeface="Wingdings 3" panose="05040102010807070707" pitchFamily="18" charset="2"/>
              <a:buChar char=""/>
            </a:pPr>
            <a:r>
              <a:rPr lang="nl-BE" sz="2800" dirty="0" smtClean="0"/>
              <a:t>Kopieer </a:t>
            </a:r>
            <a:r>
              <a:rPr lang="nl-BE" sz="2800" dirty="0"/>
              <a:t>de code van het volledige </a:t>
            </a:r>
            <a:r>
              <a:rPr lang="nl-BE" sz="2800" dirty="0">
                <a:solidFill>
                  <a:schemeClr val="accent6"/>
                </a:solidFill>
                <a:latin typeface="Code New Roman" panose="020B0609020204030204" pitchFamily="49" charset="0"/>
                <a:cs typeface="Code New Roman" panose="020B0609020204030204" pitchFamily="49" charset="0"/>
              </a:rPr>
              <a:t>&lt;</a:t>
            </a:r>
            <a:r>
              <a:rPr lang="nl-BE" sz="2800" dirty="0" err="1">
                <a:solidFill>
                  <a:schemeClr val="accent6"/>
                </a:solidFill>
                <a:latin typeface="Code New Roman" panose="020B0609020204030204" pitchFamily="49" charset="0"/>
                <a:cs typeface="Code New Roman" panose="020B0609020204030204" pitchFamily="49" charset="0"/>
              </a:rPr>
              <a:t>head</a:t>
            </a:r>
            <a:r>
              <a:rPr lang="nl-BE" sz="2800" dirty="0">
                <a:solidFill>
                  <a:schemeClr val="accent6"/>
                </a:solidFill>
                <a:latin typeface="Code New Roman" panose="020B0609020204030204" pitchFamily="49" charset="0"/>
                <a:cs typeface="Code New Roman" panose="020B0609020204030204" pitchFamily="49" charset="0"/>
              </a:rPr>
              <a:t>&gt;</a:t>
            </a:r>
            <a:r>
              <a:rPr lang="nl-BE" sz="2800" dirty="0"/>
              <a:t>-gedeelte en plak het in een nieuw document, dat je bewaart met de naam </a:t>
            </a:r>
            <a:r>
              <a:rPr lang="nl-BE" sz="2800" dirty="0" err="1">
                <a:solidFill>
                  <a:schemeClr val="accent6"/>
                </a:solidFill>
                <a:latin typeface="Code New Roman" panose="020B0609020204030204" pitchFamily="49" charset="0"/>
                <a:cs typeface="Code New Roman" panose="020B0609020204030204" pitchFamily="49" charset="0"/>
              </a:rPr>
              <a:t>head.php</a:t>
            </a:r>
            <a:r>
              <a:rPr lang="nl-BE" sz="2800" dirty="0"/>
              <a:t> in de map </a:t>
            </a:r>
            <a:r>
              <a:rPr lang="nl-BE" sz="2800" dirty="0" err="1">
                <a:solidFill>
                  <a:schemeClr val="accent6"/>
                </a:solidFill>
                <a:latin typeface="Code New Roman" panose="020B0609020204030204" pitchFamily="49" charset="0"/>
                <a:cs typeface="Code New Roman" panose="020B0609020204030204" pitchFamily="49" charset="0"/>
              </a:rPr>
              <a:t>includes</a:t>
            </a:r>
            <a:r>
              <a:rPr lang="nl-BE" sz="2800" dirty="0"/>
              <a:t>.</a:t>
            </a:r>
          </a:p>
          <a:p>
            <a:pPr marL="514350" indent="-514350">
              <a:spcBef>
                <a:spcPts val="1200"/>
              </a:spcBef>
              <a:buClr>
                <a:schemeClr val="accent6"/>
              </a:buClr>
              <a:buFont typeface="Wingdings 3" panose="05040102010807070707" pitchFamily="18" charset="2"/>
              <a:buChar char=""/>
            </a:pPr>
            <a:r>
              <a:rPr lang="nl-BE" sz="2800" dirty="0" smtClean="0"/>
              <a:t>Vervang </a:t>
            </a:r>
            <a:r>
              <a:rPr lang="nl-BE" sz="2800" dirty="0"/>
              <a:t>in </a:t>
            </a:r>
            <a:r>
              <a:rPr lang="nl-BE" sz="2800" dirty="0" err="1">
                <a:solidFill>
                  <a:schemeClr val="accent6"/>
                </a:solidFill>
                <a:latin typeface="Code New Roman" panose="020B0609020204030204" pitchFamily="49" charset="0"/>
                <a:cs typeface="Code New Roman" panose="020B0609020204030204" pitchFamily="49" charset="0"/>
              </a:rPr>
              <a:t>index.php</a:t>
            </a:r>
            <a:r>
              <a:rPr lang="nl-BE" sz="2800" dirty="0"/>
              <a:t> het hele </a:t>
            </a:r>
            <a:r>
              <a:rPr lang="nl-BE" sz="2800" dirty="0">
                <a:solidFill>
                  <a:schemeClr val="accent6"/>
                </a:solidFill>
                <a:latin typeface="Code New Roman" panose="020B0609020204030204" pitchFamily="49" charset="0"/>
                <a:cs typeface="Code New Roman" panose="020B0609020204030204" pitchFamily="49" charset="0"/>
              </a:rPr>
              <a:t>&lt;</a:t>
            </a:r>
            <a:r>
              <a:rPr lang="nl-BE" sz="2800" dirty="0" err="1">
                <a:solidFill>
                  <a:schemeClr val="accent6"/>
                </a:solidFill>
                <a:latin typeface="Code New Roman" panose="020B0609020204030204" pitchFamily="49" charset="0"/>
                <a:cs typeface="Code New Roman" panose="020B0609020204030204" pitchFamily="49" charset="0"/>
              </a:rPr>
              <a:t>head</a:t>
            </a:r>
            <a:r>
              <a:rPr lang="nl-BE" sz="2800" dirty="0">
                <a:solidFill>
                  <a:schemeClr val="accent6"/>
                </a:solidFill>
                <a:latin typeface="Code New Roman" panose="020B0609020204030204" pitchFamily="49" charset="0"/>
                <a:cs typeface="Code New Roman" panose="020B0609020204030204" pitchFamily="49" charset="0"/>
              </a:rPr>
              <a:t>&gt;</a:t>
            </a:r>
            <a:r>
              <a:rPr lang="nl-BE" sz="2800" dirty="0"/>
              <a:t>-gedeelte door deze code:</a:t>
            </a:r>
          </a:p>
          <a:p>
            <a:pPr marL="514350" indent="-514350">
              <a:spcBef>
                <a:spcPts val="1200"/>
              </a:spcBef>
              <a:buClr>
                <a:schemeClr val="accent6"/>
              </a:buClr>
              <a:buFont typeface="Wingdings 3" panose="05040102010807070707" pitchFamily="18" charset="2"/>
              <a:buChar char=""/>
            </a:pPr>
            <a:endParaRPr lang="nl-BE" sz="2800" dirty="0"/>
          </a:p>
        </p:txBody>
      </p:sp>
      <p:graphicFrame>
        <p:nvGraphicFramePr>
          <p:cNvPr id="24" name="Tabel 23"/>
          <p:cNvGraphicFramePr>
            <a:graphicFrameLocks noGrp="1"/>
          </p:cNvGraphicFramePr>
          <p:nvPr>
            <p:extLst>
              <p:ext uri="{D42A27DB-BD31-4B8C-83A1-F6EECF244321}">
                <p14:modId xmlns:p14="http://schemas.microsoft.com/office/powerpoint/2010/main" val="3532179497"/>
              </p:ext>
            </p:extLst>
          </p:nvPr>
        </p:nvGraphicFramePr>
        <p:xfrm>
          <a:off x="1463039" y="5389361"/>
          <a:ext cx="10578707" cy="1280160"/>
        </p:xfrm>
        <a:graphic>
          <a:graphicData uri="http://schemas.openxmlformats.org/drawingml/2006/table">
            <a:tbl>
              <a:tblPr firstRow="1" firstCol="1" bandRow="1">
                <a:tableStyleId>{5C22544A-7EE6-4342-B048-85BDC9FD1C3A}</a:tableStyleId>
              </a:tblPr>
              <a:tblGrid>
                <a:gridCol w="707762">
                  <a:extLst>
                    <a:ext uri="{9D8B030D-6E8A-4147-A177-3AD203B41FA5}">
                      <a16:colId xmlns:a16="http://schemas.microsoft.com/office/drawing/2014/main" val="2855085912"/>
                    </a:ext>
                  </a:extLst>
                </a:gridCol>
                <a:gridCol w="9870945">
                  <a:extLst>
                    <a:ext uri="{9D8B030D-6E8A-4147-A177-3AD203B41FA5}">
                      <a16:colId xmlns:a16="http://schemas.microsoft.com/office/drawing/2014/main" val="2105840097"/>
                    </a:ext>
                  </a:extLst>
                </a:gridCol>
              </a:tblGrid>
              <a:tr h="0">
                <a:tc>
                  <a:txBody>
                    <a:bodyPr/>
                    <a:lstStyle/>
                    <a:p>
                      <a:pPr algn="r">
                        <a:lnSpc>
                          <a:spcPct val="100000"/>
                        </a:lnSpc>
                        <a:spcAft>
                          <a:spcPts val="0"/>
                        </a:spcAft>
                      </a:pPr>
                      <a:endParaRPr lang="nl-BE" sz="2800" b="0" dirty="0" smtClean="0">
                        <a:effectLst/>
                        <a:latin typeface="+mn-lt"/>
                        <a:ea typeface="+mn-ea"/>
                        <a:cs typeface="+mn-cs"/>
                      </a:endParaRPr>
                    </a:p>
                    <a:p>
                      <a:pPr algn="r">
                        <a:lnSpc>
                          <a:spcPct val="100000"/>
                        </a:lnSpc>
                        <a:spcAft>
                          <a:spcPts val="0"/>
                        </a:spcAft>
                      </a:pPr>
                      <a:r>
                        <a:rPr lang="nl-BE" sz="2800" b="0" dirty="0" smtClean="0">
                          <a:effectLst/>
                          <a:latin typeface="+mn-lt"/>
                          <a:ea typeface="+mn-ea"/>
                          <a:cs typeface="+mn-cs"/>
                        </a:rPr>
                        <a:t>4</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00000"/>
                        </a:lnSpc>
                        <a:spcBef>
                          <a:spcPts val="0"/>
                        </a:spcBef>
                        <a:spcAft>
                          <a:spcPts val="0"/>
                        </a:spcAft>
                        <a:tabLst>
                          <a:tab pos="200660" algn="l"/>
                          <a:tab pos="387350" algn="l"/>
                          <a:tab pos="562610" algn="l"/>
                        </a:tabLst>
                      </a:pPr>
                      <a:endParaRPr lang="pt-BR" sz="2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endParaRPr>
                    </a:p>
                    <a:p>
                      <a:pPr algn="l">
                        <a:lnSpc>
                          <a:spcPct val="100000"/>
                        </a:lnSpc>
                        <a:spcBef>
                          <a:spcPts val="0"/>
                        </a:spcBef>
                        <a:spcAft>
                          <a:spcPts val="0"/>
                        </a:spcAft>
                        <a:tabLst>
                          <a:tab pos="200660" algn="l"/>
                          <a:tab pos="387350" algn="l"/>
                          <a:tab pos="562610" algn="l"/>
                        </a:tabLst>
                      </a:pPr>
                      <a:r>
                        <a:rPr lang="pt-BR" sz="2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&lt;?php include('includes/head.php'); ?&gt;</a:t>
                      </a:r>
                    </a:p>
                    <a:p>
                      <a:pPr algn="l">
                        <a:lnSpc>
                          <a:spcPct val="100000"/>
                        </a:lnSpc>
                        <a:spcBef>
                          <a:spcPts val="0"/>
                        </a:spcBef>
                        <a:spcAft>
                          <a:spcPts val="0"/>
                        </a:spcAft>
                        <a:tabLst>
                          <a:tab pos="200660" algn="l"/>
                          <a:tab pos="387350" algn="l"/>
                          <a:tab pos="562610" algn="l"/>
                        </a:tabLst>
                      </a:pPr>
                      <a:r>
                        <a:rPr lang="pt-BR" sz="2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a:t>
                      </a:r>
                      <a:endParaRPr lang="nl-BE" sz="2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endParaRPr>
                    </a:p>
                  </a:txBody>
                  <a:tcPr marL="89535" marR="895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12953234"/>
                  </a:ext>
                </a:extLst>
              </a:tr>
            </a:tbl>
          </a:graphicData>
        </a:graphic>
      </p:graphicFrame>
    </p:spTree>
    <p:extLst>
      <p:ext uri="{BB962C8B-B14F-4D97-AF65-F5344CB8AC3E}">
        <p14:creationId xmlns:p14="http://schemas.microsoft.com/office/powerpoint/2010/main" val="25304853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el 1"/>
          <p:cNvSpPr txBox="1">
            <a:spLocks/>
          </p:cNvSpPr>
          <p:nvPr/>
        </p:nvSpPr>
        <p:spPr>
          <a:xfrm>
            <a:off x="1463039" y="210578"/>
            <a:ext cx="10578707" cy="1077309"/>
          </a:xfrm>
          <a:prstGeom prst="rect">
            <a:avLst/>
          </a:prstGeom>
          <a:solidFill>
            <a:schemeClr val="accent2">
              <a:lumMod val="75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nl-BE" dirty="0" smtClean="0">
                <a:solidFill>
                  <a:schemeClr val="bg1"/>
                </a:solidFill>
              </a:rPr>
              <a:t>12.2 Dubbel werk vermijden</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191</a:t>
            </a:r>
            <a:endParaRPr lang="nl-BE" dirty="0">
              <a:solidFill>
                <a:schemeClr val="accent2">
                  <a:lumMod val="75000"/>
                </a:schemeClr>
              </a:solidFill>
            </a:endParaRPr>
          </a:p>
        </p:txBody>
      </p:sp>
      <p:sp>
        <p:nvSpPr>
          <p:cNvPr id="21" name="Rechthoek 20"/>
          <p:cNvSpPr/>
          <p:nvPr/>
        </p:nvSpPr>
        <p:spPr>
          <a:xfrm>
            <a:off x="287382" y="2478950"/>
            <a:ext cx="920079" cy="676599"/>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vb12 </a:t>
            </a:r>
            <a:br>
              <a:rPr lang="nl-BE" dirty="0" smtClean="0">
                <a:solidFill>
                  <a:schemeClr val="accent2">
                    <a:lumMod val="75000"/>
                  </a:schemeClr>
                </a:solidFill>
              </a:rPr>
            </a:br>
            <a:r>
              <a:rPr lang="nl-BE" dirty="0" smtClean="0">
                <a:solidFill>
                  <a:schemeClr val="accent2">
                    <a:lumMod val="75000"/>
                  </a:schemeClr>
                </a:solidFill>
              </a:rPr>
              <a:t>stap1 </a:t>
            </a:r>
            <a:endParaRPr lang="nl-BE" dirty="0">
              <a:solidFill>
                <a:schemeClr val="accent2">
                  <a:lumMod val="75000"/>
                </a:schemeClr>
              </a:solidFill>
            </a:endParaRPr>
          </a:p>
        </p:txBody>
      </p:sp>
      <p:pic>
        <p:nvPicPr>
          <p:cNvPr id="22" name="Afbeelding 21"/>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87382" y="1495206"/>
            <a:ext cx="944688" cy="869170"/>
          </a:xfrm>
          <a:prstGeom prst="rect">
            <a:avLst/>
          </a:prstGeom>
        </p:spPr>
      </p:pic>
      <p:sp>
        <p:nvSpPr>
          <p:cNvPr id="23" name="Tekstvak 22"/>
          <p:cNvSpPr txBox="1"/>
          <p:nvPr/>
        </p:nvSpPr>
        <p:spPr>
          <a:xfrm>
            <a:off x="1362698" y="1668181"/>
            <a:ext cx="10679048" cy="2708434"/>
          </a:xfrm>
          <a:prstGeom prst="rect">
            <a:avLst/>
          </a:prstGeom>
          <a:noFill/>
        </p:spPr>
        <p:txBody>
          <a:bodyPr wrap="square" rtlCol="0">
            <a:spAutoFit/>
          </a:bodyPr>
          <a:lstStyle/>
          <a:p>
            <a:pPr marL="514350" indent="-514350">
              <a:spcBef>
                <a:spcPts val="1200"/>
              </a:spcBef>
              <a:buClr>
                <a:schemeClr val="accent6"/>
              </a:buClr>
              <a:buFont typeface="Wingdings 3" panose="05040102010807070707" pitchFamily="18" charset="2"/>
              <a:buChar char=""/>
            </a:pPr>
            <a:r>
              <a:rPr lang="nl-BE" sz="2800" dirty="0" smtClean="0"/>
              <a:t>Maak </a:t>
            </a:r>
            <a:r>
              <a:rPr lang="nl-BE" sz="2800" dirty="0"/>
              <a:t>daarna eveneens </a:t>
            </a:r>
            <a:r>
              <a:rPr lang="nl-BE" sz="2800" dirty="0" err="1"/>
              <a:t>include</a:t>
            </a:r>
            <a:r>
              <a:rPr lang="nl-BE" sz="2800" dirty="0"/>
              <a:t>-bestanden voor het menu en voor de </a:t>
            </a:r>
            <a:r>
              <a:rPr lang="nl-BE" sz="2800" dirty="0" err="1"/>
              <a:t>footer</a:t>
            </a:r>
            <a:r>
              <a:rPr lang="nl-BE" sz="2800" dirty="0"/>
              <a:t> en plaats de </a:t>
            </a:r>
            <a:r>
              <a:rPr lang="nl-BE" sz="2800" dirty="0" err="1"/>
              <a:t>php</a:t>
            </a:r>
            <a:r>
              <a:rPr lang="nl-BE" sz="2800" dirty="0"/>
              <a:t>-verwijzingen.</a:t>
            </a:r>
          </a:p>
          <a:p>
            <a:pPr marL="514350" indent="-514350">
              <a:spcBef>
                <a:spcPts val="1200"/>
              </a:spcBef>
              <a:buClr>
                <a:schemeClr val="accent6"/>
              </a:buClr>
              <a:buFont typeface="Wingdings 3" panose="05040102010807070707" pitchFamily="18" charset="2"/>
              <a:buChar char=""/>
            </a:pPr>
            <a:r>
              <a:rPr lang="nl-BE" sz="2800" dirty="0" smtClean="0"/>
              <a:t>Pas </a:t>
            </a:r>
            <a:r>
              <a:rPr lang="nl-BE" sz="2800" dirty="0"/>
              <a:t>dezelfde </a:t>
            </a:r>
            <a:r>
              <a:rPr lang="nl-BE" sz="2800" dirty="0" err="1"/>
              <a:t>includes</a:t>
            </a:r>
            <a:r>
              <a:rPr lang="nl-BE" sz="2800" dirty="0"/>
              <a:t> ook toe op de andere webpagina’s.</a:t>
            </a:r>
          </a:p>
          <a:p>
            <a:pPr marL="514350" indent="-514350">
              <a:spcBef>
                <a:spcPts val="1200"/>
              </a:spcBef>
              <a:buClr>
                <a:schemeClr val="accent6"/>
              </a:buClr>
              <a:buFont typeface="Wingdings 3" panose="05040102010807070707" pitchFamily="18" charset="2"/>
              <a:buChar char=""/>
            </a:pPr>
            <a:r>
              <a:rPr lang="nl-BE" sz="2800" dirty="0" smtClean="0"/>
              <a:t>Controleer </a:t>
            </a:r>
            <a:r>
              <a:rPr lang="nl-BE" sz="2800" dirty="0"/>
              <a:t>het resultaat in een browser.</a:t>
            </a:r>
          </a:p>
          <a:p>
            <a:pPr marL="514350" indent="-514350">
              <a:spcBef>
                <a:spcPts val="1200"/>
              </a:spcBef>
              <a:buClr>
                <a:schemeClr val="accent6"/>
              </a:buClr>
              <a:buFont typeface="Wingdings 3" panose="05040102010807070707" pitchFamily="18" charset="2"/>
              <a:buChar char=""/>
            </a:pPr>
            <a:endParaRPr lang="nl-BE" sz="2800" dirty="0"/>
          </a:p>
        </p:txBody>
      </p:sp>
    </p:spTree>
    <p:extLst>
      <p:ext uri="{BB962C8B-B14F-4D97-AF65-F5344CB8AC3E}">
        <p14:creationId xmlns:p14="http://schemas.microsoft.com/office/powerpoint/2010/main" val="24362356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el 1"/>
          <p:cNvSpPr txBox="1">
            <a:spLocks/>
          </p:cNvSpPr>
          <p:nvPr/>
        </p:nvSpPr>
        <p:spPr>
          <a:xfrm>
            <a:off x="1463039" y="210578"/>
            <a:ext cx="10578707" cy="1077309"/>
          </a:xfrm>
          <a:prstGeom prst="rect">
            <a:avLst/>
          </a:prstGeom>
          <a:solidFill>
            <a:schemeClr val="accent2">
              <a:lumMod val="75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nl-BE" dirty="0" smtClean="0">
                <a:solidFill>
                  <a:schemeClr val="bg1"/>
                </a:solidFill>
              </a:rPr>
              <a:t>12.2 Dubbel werk vermijden</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191</a:t>
            </a:r>
            <a:endParaRPr lang="nl-BE" dirty="0">
              <a:solidFill>
                <a:schemeClr val="accent2">
                  <a:lumMod val="75000"/>
                </a:schemeClr>
              </a:solidFill>
            </a:endParaRPr>
          </a:p>
        </p:txBody>
      </p:sp>
      <p:pic>
        <p:nvPicPr>
          <p:cNvPr id="20" name="Afbeelding 19"/>
          <p:cNvPicPr/>
          <p:nvPr/>
        </p:nvPicPr>
        <p:blipFill>
          <a:blip r:embed="rId4" cstate="print">
            <a:duotone>
              <a:prstClr val="black"/>
              <a:schemeClr val="accent4">
                <a:tint val="45000"/>
                <a:satMod val="400000"/>
              </a:schemeClr>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87382" y="1564553"/>
            <a:ext cx="920080" cy="900000"/>
          </a:xfrm>
          <a:prstGeom prst="rect">
            <a:avLst/>
          </a:prstGeom>
        </p:spPr>
      </p:pic>
      <p:sp>
        <p:nvSpPr>
          <p:cNvPr id="3" name="Rechthoek 2"/>
          <p:cNvSpPr/>
          <p:nvPr/>
        </p:nvSpPr>
        <p:spPr>
          <a:xfrm>
            <a:off x="1436913" y="1756667"/>
            <a:ext cx="10774103" cy="707886"/>
          </a:xfrm>
          <a:prstGeom prst="rect">
            <a:avLst/>
          </a:prstGeom>
        </p:spPr>
        <p:txBody>
          <a:bodyPr wrap="none">
            <a:spAutoFit/>
          </a:bodyPr>
          <a:lstStyle/>
          <a:p>
            <a:pPr>
              <a:tabLst>
                <a:tab pos="200660" algn="l"/>
                <a:tab pos="387350" algn="l"/>
                <a:tab pos="562610" algn="l"/>
              </a:tabLst>
            </a:pPr>
            <a:r>
              <a:rPr lang="pt-BR" sz="4000" dirty="0">
                <a:solidFill>
                  <a:schemeClr val="accent6"/>
                </a:solidFill>
                <a:latin typeface="Code New Roman" panose="020B0609020204030204" pitchFamily="49" charset="0"/>
                <a:ea typeface="Times New Roman" panose="02020603050405020304" pitchFamily="18" charset="0"/>
                <a:cs typeface="Code New Roman" panose="020B0609020204030204" pitchFamily="49" charset="0"/>
              </a:rPr>
              <a:t>&lt;?php include('includes/head.php'); ?&gt;</a:t>
            </a:r>
          </a:p>
        </p:txBody>
      </p:sp>
      <p:sp>
        <p:nvSpPr>
          <p:cNvPr id="14" name="Afgeronde rechthoek 13"/>
          <p:cNvSpPr/>
          <p:nvPr/>
        </p:nvSpPr>
        <p:spPr>
          <a:xfrm>
            <a:off x="1455929" y="1575409"/>
            <a:ext cx="1642189" cy="1078556"/>
          </a:xfrm>
          <a:prstGeom prst="round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1" name="Afgeronde rechthoek 20"/>
          <p:cNvSpPr/>
          <p:nvPr/>
        </p:nvSpPr>
        <p:spPr>
          <a:xfrm>
            <a:off x="11299726" y="1575409"/>
            <a:ext cx="761036" cy="1078556"/>
          </a:xfrm>
          <a:prstGeom prst="roundRect">
            <a:avLst>
              <a:gd name="adj" fmla="val 22797"/>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2" name="Rechthoek 21"/>
          <p:cNvSpPr/>
          <p:nvPr/>
        </p:nvSpPr>
        <p:spPr>
          <a:xfrm>
            <a:off x="1463039" y="3198278"/>
            <a:ext cx="2689083" cy="73152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3600" dirty="0" smtClean="0"/>
              <a:t>Alternatief:</a:t>
            </a:r>
            <a:endParaRPr lang="nl-BE" sz="3600" dirty="0"/>
          </a:p>
        </p:txBody>
      </p:sp>
      <p:sp>
        <p:nvSpPr>
          <p:cNvPr id="23" name="Rechthoek 22"/>
          <p:cNvSpPr/>
          <p:nvPr/>
        </p:nvSpPr>
        <p:spPr>
          <a:xfrm>
            <a:off x="1542660" y="4320409"/>
            <a:ext cx="6607899" cy="1938992"/>
          </a:xfrm>
          <a:prstGeom prst="rect">
            <a:avLst/>
          </a:prstGeom>
        </p:spPr>
        <p:txBody>
          <a:bodyPr wrap="none">
            <a:spAutoFit/>
          </a:bodyPr>
          <a:lstStyle/>
          <a:p>
            <a:pPr>
              <a:tabLst>
                <a:tab pos="200660" algn="l"/>
                <a:tab pos="387350" algn="l"/>
                <a:tab pos="562610" algn="l"/>
              </a:tabLst>
            </a:pPr>
            <a:r>
              <a:rPr lang="pt-BR" sz="4000" dirty="0">
                <a:solidFill>
                  <a:schemeClr val="accent6"/>
                </a:solidFill>
                <a:latin typeface="Code New Roman" panose="020B0609020204030204" pitchFamily="49" charset="0"/>
                <a:ea typeface="Times New Roman" panose="02020603050405020304" pitchFamily="18" charset="0"/>
                <a:cs typeface="Code New Roman" panose="020B0609020204030204" pitchFamily="49" charset="0"/>
              </a:rPr>
              <a:t>&lt;script language=’php</a:t>
            </a:r>
            <a:r>
              <a:rPr lang="pt-BR" sz="4000" dirty="0" smtClean="0">
                <a:solidFill>
                  <a:schemeClr val="accent6"/>
                </a:solidFill>
                <a:latin typeface="Code New Roman" panose="020B0609020204030204" pitchFamily="49" charset="0"/>
                <a:ea typeface="Times New Roman" panose="02020603050405020304" pitchFamily="18" charset="0"/>
                <a:cs typeface="Code New Roman" panose="020B0609020204030204" pitchFamily="49" charset="0"/>
              </a:rPr>
              <a:t>’&gt;</a:t>
            </a:r>
          </a:p>
          <a:p>
            <a:pPr>
              <a:tabLst>
                <a:tab pos="200660" algn="l"/>
                <a:tab pos="387350" algn="l"/>
                <a:tab pos="562610" algn="l"/>
              </a:tabLst>
            </a:pPr>
            <a:r>
              <a:rPr lang="pt-BR" sz="4000" dirty="0" smtClean="0">
                <a:solidFill>
                  <a:schemeClr val="accent6"/>
                </a:solidFill>
                <a:latin typeface="Code New Roman" panose="020B0609020204030204" pitchFamily="49" charset="0"/>
                <a:ea typeface="Times New Roman" panose="02020603050405020304" pitchFamily="18" charset="0"/>
                <a:cs typeface="Code New Roman" panose="020B0609020204030204" pitchFamily="49" charset="0"/>
              </a:rPr>
              <a:t>...</a:t>
            </a:r>
          </a:p>
          <a:p>
            <a:pPr>
              <a:tabLst>
                <a:tab pos="200660" algn="l"/>
                <a:tab pos="387350" algn="l"/>
                <a:tab pos="562610" algn="l"/>
              </a:tabLst>
            </a:pPr>
            <a:r>
              <a:rPr lang="pt-BR" sz="4000" dirty="0" smtClean="0">
                <a:solidFill>
                  <a:schemeClr val="accent6"/>
                </a:solidFill>
                <a:latin typeface="Code New Roman" panose="020B0609020204030204" pitchFamily="49" charset="0"/>
                <a:ea typeface="Times New Roman" panose="02020603050405020304" pitchFamily="18" charset="0"/>
                <a:cs typeface="Code New Roman" panose="020B0609020204030204" pitchFamily="49" charset="0"/>
              </a:rPr>
              <a:t>&lt;/script&gt;</a:t>
            </a:r>
            <a:endParaRPr lang="pt-BR" sz="4000" dirty="0">
              <a:solidFill>
                <a:schemeClr val="accent6"/>
              </a:solidFill>
              <a:latin typeface="Code New Roman" panose="020B0609020204030204" pitchFamily="49" charset="0"/>
              <a:ea typeface="Times New Roman" panose="02020603050405020304" pitchFamily="18" charset="0"/>
              <a:cs typeface="Code New Roman" panose="020B0609020204030204" pitchFamily="49" charset="0"/>
            </a:endParaRPr>
          </a:p>
        </p:txBody>
      </p:sp>
    </p:spTree>
    <p:extLst>
      <p:ext uri="{BB962C8B-B14F-4D97-AF65-F5344CB8AC3E}">
        <p14:creationId xmlns:p14="http://schemas.microsoft.com/office/powerpoint/2010/main" val="29892181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1000"/>
                                        <p:tgtEl>
                                          <p:spTgt spid="2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1000"/>
                                        <p:tgtEl>
                                          <p:spTgt spid="2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fade">
                                      <p:cBhvr>
                                        <p:cTn id="18" dur="10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21" grpId="0" animBg="1"/>
      <p:bldP spid="22" grpId="0" animBg="1"/>
      <p:bldP spid="2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el 1"/>
          <p:cNvSpPr txBox="1">
            <a:spLocks/>
          </p:cNvSpPr>
          <p:nvPr/>
        </p:nvSpPr>
        <p:spPr>
          <a:xfrm>
            <a:off x="1463039" y="210578"/>
            <a:ext cx="10578707" cy="1077309"/>
          </a:xfrm>
          <a:prstGeom prst="rect">
            <a:avLst/>
          </a:prstGeom>
          <a:solidFill>
            <a:schemeClr val="accent2">
              <a:lumMod val="75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nl-BE" dirty="0" smtClean="0">
                <a:solidFill>
                  <a:schemeClr val="bg1"/>
                </a:solidFill>
              </a:rPr>
              <a:t>12.2 Dubbel werk vermijden</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191</a:t>
            </a:r>
            <a:endParaRPr lang="nl-BE" dirty="0">
              <a:solidFill>
                <a:schemeClr val="accent2">
                  <a:lumMod val="75000"/>
                </a:schemeClr>
              </a:solidFill>
            </a:endParaRPr>
          </a:p>
        </p:txBody>
      </p:sp>
      <p:pic>
        <p:nvPicPr>
          <p:cNvPr id="20" name="Afbeelding 19"/>
          <p:cNvPicPr/>
          <p:nvPr/>
        </p:nvPicPr>
        <p:blipFill>
          <a:blip r:embed="rId4" cstate="print">
            <a:duotone>
              <a:prstClr val="black"/>
              <a:schemeClr val="accent4">
                <a:tint val="45000"/>
                <a:satMod val="400000"/>
              </a:schemeClr>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87382" y="1564553"/>
            <a:ext cx="920080" cy="900000"/>
          </a:xfrm>
          <a:prstGeom prst="rect">
            <a:avLst/>
          </a:prstGeom>
        </p:spPr>
      </p:pic>
      <p:sp>
        <p:nvSpPr>
          <p:cNvPr id="3" name="Rechthoek 2"/>
          <p:cNvSpPr/>
          <p:nvPr/>
        </p:nvSpPr>
        <p:spPr>
          <a:xfrm>
            <a:off x="1436913" y="1756667"/>
            <a:ext cx="10774103" cy="707886"/>
          </a:xfrm>
          <a:prstGeom prst="rect">
            <a:avLst/>
          </a:prstGeom>
        </p:spPr>
        <p:txBody>
          <a:bodyPr wrap="none">
            <a:spAutoFit/>
          </a:bodyPr>
          <a:lstStyle/>
          <a:p>
            <a:pPr>
              <a:tabLst>
                <a:tab pos="200660" algn="l"/>
                <a:tab pos="387350" algn="l"/>
                <a:tab pos="562610" algn="l"/>
              </a:tabLst>
            </a:pPr>
            <a:r>
              <a:rPr lang="pt-BR" sz="4000" dirty="0">
                <a:solidFill>
                  <a:schemeClr val="accent6"/>
                </a:solidFill>
                <a:latin typeface="Code New Roman" panose="020B0609020204030204" pitchFamily="49" charset="0"/>
                <a:ea typeface="Times New Roman" panose="02020603050405020304" pitchFamily="18" charset="0"/>
                <a:cs typeface="Code New Roman" panose="020B0609020204030204" pitchFamily="49" charset="0"/>
              </a:rPr>
              <a:t>&lt;?php include('includes/head.php'); ?&gt;</a:t>
            </a:r>
          </a:p>
        </p:txBody>
      </p:sp>
      <p:sp>
        <p:nvSpPr>
          <p:cNvPr id="21" name="Afgeronde rechthoek 20"/>
          <p:cNvSpPr/>
          <p:nvPr/>
        </p:nvSpPr>
        <p:spPr>
          <a:xfrm>
            <a:off x="10767881" y="1587285"/>
            <a:ext cx="512829" cy="1078556"/>
          </a:xfrm>
          <a:prstGeom prst="roundRect">
            <a:avLst>
              <a:gd name="adj" fmla="val 22797"/>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241788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10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el 1"/>
          <p:cNvSpPr txBox="1">
            <a:spLocks/>
          </p:cNvSpPr>
          <p:nvPr/>
        </p:nvSpPr>
        <p:spPr>
          <a:xfrm>
            <a:off x="1463039" y="210578"/>
            <a:ext cx="10578707" cy="1077309"/>
          </a:xfrm>
          <a:prstGeom prst="rect">
            <a:avLst/>
          </a:prstGeom>
          <a:solidFill>
            <a:schemeClr val="accent2">
              <a:lumMod val="75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nl-BE" dirty="0" smtClean="0">
                <a:solidFill>
                  <a:schemeClr val="bg1"/>
                </a:solidFill>
              </a:rPr>
              <a:t>12.2 Dubbel werk vermijden</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192</a:t>
            </a:r>
            <a:endParaRPr lang="nl-BE" dirty="0">
              <a:solidFill>
                <a:schemeClr val="accent2">
                  <a:lumMod val="75000"/>
                </a:schemeClr>
              </a:solidFill>
            </a:endParaRPr>
          </a:p>
        </p:txBody>
      </p:sp>
      <p:pic>
        <p:nvPicPr>
          <p:cNvPr id="20" name="Afbeelding 19"/>
          <p:cNvPicPr/>
          <p:nvPr/>
        </p:nvPicPr>
        <p:blipFill>
          <a:blip r:embed="rId4" cstate="print">
            <a:duotone>
              <a:prstClr val="black"/>
              <a:schemeClr val="accent4">
                <a:tint val="45000"/>
                <a:satMod val="400000"/>
              </a:schemeClr>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87382" y="1564553"/>
            <a:ext cx="920080" cy="900000"/>
          </a:xfrm>
          <a:prstGeom prst="rect">
            <a:avLst/>
          </a:prstGeom>
        </p:spPr>
      </p:pic>
      <p:sp>
        <p:nvSpPr>
          <p:cNvPr id="15" name="Tekstvak 14"/>
          <p:cNvSpPr txBox="1"/>
          <p:nvPr/>
        </p:nvSpPr>
        <p:spPr>
          <a:xfrm>
            <a:off x="1463038" y="1682855"/>
            <a:ext cx="10578707" cy="584775"/>
          </a:xfrm>
          <a:prstGeom prst="rect">
            <a:avLst/>
          </a:prstGeom>
          <a:noFill/>
        </p:spPr>
        <p:txBody>
          <a:bodyPr wrap="square" rtlCol="0">
            <a:spAutoFit/>
          </a:bodyPr>
          <a:lstStyle/>
          <a:p>
            <a:r>
              <a:rPr lang="nl-BE" sz="3200" dirty="0" smtClean="0"/>
              <a:t>Ook inhoud van elk html-bestand in een </a:t>
            </a:r>
            <a:r>
              <a:rPr lang="nl-BE" sz="3200" dirty="0" err="1" smtClean="0"/>
              <a:t>include</a:t>
            </a:r>
            <a:r>
              <a:rPr lang="nl-BE" sz="3200" dirty="0" smtClean="0"/>
              <a:t>-bestand</a:t>
            </a:r>
            <a:endParaRPr lang="nl-BE" sz="3200" dirty="0"/>
          </a:p>
        </p:txBody>
      </p:sp>
      <p:pic>
        <p:nvPicPr>
          <p:cNvPr id="16" name="Afbeelding 15"/>
          <p:cNvPicPr/>
          <p:nvPr/>
        </p:nvPicPr>
        <p:blipFill rotWithShape="1">
          <a:blip r:embed="rId6">
            <a:extLst>
              <a:ext uri="{28A0092B-C50C-407E-A947-70E740481C1C}">
                <a14:useLocalDpi xmlns:a14="http://schemas.microsoft.com/office/drawing/2010/main" val="0"/>
              </a:ext>
            </a:extLst>
          </a:blip>
          <a:srcRect l="496" t="4029" r="63191" b="93227"/>
          <a:stretch/>
        </p:blipFill>
        <p:spPr bwMode="auto">
          <a:xfrm>
            <a:off x="1561599" y="3481823"/>
            <a:ext cx="10480146" cy="724414"/>
          </a:xfrm>
          <a:prstGeom prst="rect">
            <a:avLst/>
          </a:prstGeom>
          <a:ln w="9525" cap="flat" cmpd="sng" algn="ctr">
            <a:solidFill>
              <a:srgbClr val="C00000"/>
            </a:solidFill>
            <a:prstDash val="solid"/>
            <a:round/>
            <a:headEnd type="none" w="med" len="med"/>
            <a:tailEnd type="none" w="med" len="med"/>
          </a:ln>
          <a:extLst>
            <a:ext uri="{53640926-AAD7-44D8-BBD7-CCE9431645EC}">
              <a14:shadowObscured xmlns:a14="http://schemas.microsoft.com/office/drawing/2010/main"/>
            </a:ext>
          </a:extLst>
        </p:spPr>
      </p:pic>
      <p:sp>
        <p:nvSpPr>
          <p:cNvPr id="17" name="Afgeronde rechthoek 16"/>
          <p:cNvSpPr/>
          <p:nvPr/>
        </p:nvSpPr>
        <p:spPr>
          <a:xfrm>
            <a:off x="8160564" y="3366482"/>
            <a:ext cx="512829" cy="1078556"/>
          </a:xfrm>
          <a:prstGeom prst="roundRect">
            <a:avLst>
              <a:gd name="adj" fmla="val 22797"/>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18" name="Rechte verbindingslijn met pijl 17"/>
          <p:cNvCxnSpPr/>
          <p:nvPr/>
        </p:nvCxnSpPr>
        <p:spPr>
          <a:xfrm flipH="1">
            <a:off x="6718040" y="4021494"/>
            <a:ext cx="1" cy="1169123"/>
          </a:xfrm>
          <a:prstGeom prst="straightConnector1">
            <a:avLst/>
          </a:prstGeom>
          <a:ln w="57150">
            <a:tailEnd type="triangle"/>
          </a:ln>
        </p:spPr>
        <p:style>
          <a:lnRef idx="1">
            <a:schemeClr val="accent6"/>
          </a:lnRef>
          <a:fillRef idx="0">
            <a:schemeClr val="accent6"/>
          </a:fillRef>
          <a:effectRef idx="0">
            <a:schemeClr val="accent6"/>
          </a:effectRef>
          <a:fontRef idx="minor">
            <a:schemeClr val="tx1"/>
          </a:fontRef>
        </p:style>
      </p:cxnSp>
      <p:sp>
        <p:nvSpPr>
          <p:cNvPr id="22" name="Tekstvak 21"/>
          <p:cNvSpPr txBox="1"/>
          <p:nvPr/>
        </p:nvSpPr>
        <p:spPr>
          <a:xfrm>
            <a:off x="6192618" y="5120638"/>
            <a:ext cx="1218108" cy="707886"/>
          </a:xfrm>
          <a:prstGeom prst="rect">
            <a:avLst/>
          </a:prstGeom>
          <a:noFill/>
        </p:spPr>
        <p:txBody>
          <a:bodyPr wrap="square" rtlCol="0">
            <a:spAutoFit/>
          </a:bodyPr>
          <a:lstStyle/>
          <a:p>
            <a:r>
              <a:rPr lang="nl-BE" sz="4000" dirty="0" smtClean="0">
                <a:solidFill>
                  <a:schemeClr val="accent6"/>
                </a:solidFill>
              </a:rPr>
              <a:t>URL</a:t>
            </a:r>
            <a:endParaRPr lang="nl-BE" sz="4000" dirty="0">
              <a:solidFill>
                <a:schemeClr val="accent6"/>
              </a:solidFill>
            </a:endParaRPr>
          </a:p>
        </p:txBody>
      </p:sp>
      <p:cxnSp>
        <p:nvCxnSpPr>
          <p:cNvPr id="23" name="Rechte verbindingslijn met pijl 22"/>
          <p:cNvCxnSpPr/>
          <p:nvPr/>
        </p:nvCxnSpPr>
        <p:spPr>
          <a:xfrm flipH="1">
            <a:off x="10115916" y="4021494"/>
            <a:ext cx="1" cy="1169123"/>
          </a:xfrm>
          <a:prstGeom prst="straightConnector1">
            <a:avLst/>
          </a:prstGeom>
          <a:ln w="57150">
            <a:tailEnd type="triangle"/>
          </a:ln>
        </p:spPr>
        <p:style>
          <a:lnRef idx="1">
            <a:schemeClr val="accent6"/>
          </a:lnRef>
          <a:fillRef idx="0">
            <a:schemeClr val="accent6"/>
          </a:fillRef>
          <a:effectRef idx="0">
            <a:schemeClr val="accent6"/>
          </a:effectRef>
          <a:fontRef idx="minor">
            <a:schemeClr val="tx1"/>
          </a:fontRef>
        </p:style>
      </p:cxnSp>
      <p:sp>
        <p:nvSpPr>
          <p:cNvPr id="24" name="Tekstvak 23"/>
          <p:cNvSpPr txBox="1"/>
          <p:nvPr/>
        </p:nvSpPr>
        <p:spPr>
          <a:xfrm>
            <a:off x="8416978" y="5120638"/>
            <a:ext cx="3623999" cy="707886"/>
          </a:xfrm>
          <a:prstGeom prst="rect">
            <a:avLst/>
          </a:prstGeom>
          <a:noFill/>
        </p:spPr>
        <p:txBody>
          <a:bodyPr wrap="square" rtlCol="0">
            <a:spAutoFit/>
          </a:bodyPr>
          <a:lstStyle/>
          <a:p>
            <a:r>
              <a:rPr lang="nl-BE" sz="4000" dirty="0" smtClean="0">
                <a:solidFill>
                  <a:schemeClr val="accent6"/>
                </a:solidFill>
              </a:rPr>
              <a:t>URL-variabele</a:t>
            </a:r>
            <a:endParaRPr lang="nl-BE" sz="4000" dirty="0">
              <a:solidFill>
                <a:schemeClr val="accent6"/>
              </a:solidFill>
            </a:endParaRPr>
          </a:p>
        </p:txBody>
      </p:sp>
    </p:spTree>
    <p:extLst>
      <p:ext uri="{BB962C8B-B14F-4D97-AF65-F5344CB8AC3E}">
        <p14:creationId xmlns:p14="http://schemas.microsoft.com/office/powerpoint/2010/main" val="34947653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1000"/>
                                        <p:tgtEl>
                                          <p:spTgt spid="17"/>
                                        </p:tgtEl>
                                      </p:cBhvr>
                                    </p:animEffect>
                                  </p:childTnLst>
                                </p:cTn>
                              </p:par>
                              <p:par>
                                <p:cTn id="11" presetID="10"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1000"/>
                                        <p:tgtEl>
                                          <p:spTgt spid="1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fade">
                                      <p:cBhvr>
                                        <p:cTn id="16" dur="1000"/>
                                        <p:tgtEl>
                                          <p:spTgt spid="22"/>
                                        </p:tgtEl>
                                      </p:cBhvr>
                                    </p:animEffect>
                                  </p:childTnLst>
                                </p:cTn>
                              </p:par>
                              <p:par>
                                <p:cTn id="17" presetID="10" presetClass="entr" presetSubtype="0" fill="hold" nodeType="with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fade">
                                      <p:cBhvr>
                                        <p:cTn id="19" dur="1000"/>
                                        <p:tgtEl>
                                          <p:spTgt spid="2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fade">
                                      <p:cBhvr>
                                        <p:cTn id="22" dur="10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2" grpId="0"/>
      <p:bldP spid="2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12. De webserver doet het werk</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rId3" action="ppaction://hlinksldjump"/>
          </p:cNvPr>
          <p:cNvSpPr/>
          <p:nvPr/>
        </p:nvSpPr>
        <p:spPr>
          <a:xfrm>
            <a:off x="1463039" y="1417537"/>
            <a:ext cx="5175039" cy="1697207"/>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nl-BE" sz="2800" dirty="0" smtClean="0"/>
              <a:t>12.1 	Een lokale webserver</a:t>
            </a:r>
            <a:endParaRPr lang="nl-BE" sz="2800" dirty="0"/>
          </a:p>
        </p:txBody>
      </p:sp>
      <p:sp>
        <p:nvSpPr>
          <p:cNvPr id="10" name="Rechthoek 9">
            <a:hlinkClick r:id="rId4" action="ppaction://hlinksldjump"/>
          </p:cNvPr>
          <p:cNvSpPr/>
          <p:nvPr/>
        </p:nvSpPr>
        <p:spPr>
          <a:xfrm>
            <a:off x="6794833" y="1417537"/>
            <a:ext cx="5246914" cy="1697207"/>
          </a:xfrm>
          <a:prstGeom prst="rect">
            <a:avLst/>
          </a:prstGeom>
          <a:solidFill>
            <a:schemeClr val="accent6"/>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nl-BE" sz="2800" dirty="0" smtClean="0"/>
              <a:t>12.2 	Dubbel werk vermijden</a:t>
            </a:r>
            <a:endParaRPr lang="nl-BE" sz="2800" dirty="0"/>
          </a:p>
        </p:txBody>
      </p:sp>
      <p:sp>
        <p:nvSpPr>
          <p:cNvPr id="11" name="Rechthoek 10">
            <a:hlinkClick r:id="rId5" action="ppaction://hlinksldjump"/>
          </p:cNvPr>
          <p:cNvSpPr/>
          <p:nvPr/>
        </p:nvSpPr>
        <p:spPr>
          <a:xfrm>
            <a:off x="1463039" y="3206397"/>
            <a:ext cx="5175039" cy="1705921"/>
          </a:xfrm>
          <a:prstGeom prst="rect">
            <a:avLst/>
          </a:prstGeom>
          <a:solidFill>
            <a:schemeClr val="accent6"/>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r>
              <a:rPr lang="nl-BE" sz="2800" dirty="0" smtClean="0"/>
              <a:t>12.3 	Een koekje van eigen 	deeg</a:t>
            </a:r>
            <a:endParaRPr lang="nl-BE" sz="2800" dirty="0"/>
          </a:p>
        </p:txBody>
      </p:sp>
      <p:sp>
        <p:nvSpPr>
          <p:cNvPr id="12" name="Rechthoek 11">
            <a:hlinkClick r:id="rId6" action="ppaction://hlinksldjump"/>
          </p:cNvPr>
          <p:cNvSpPr/>
          <p:nvPr/>
        </p:nvSpPr>
        <p:spPr>
          <a:xfrm>
            <a:off x="6794832" y="3206397"/>
            <a:ext cx="5246914" cy="1705921"/>
          </a:xfrm>
          <a:prstGeom prst="rect">
            <a:avLst/>
          </a:prstGeom>
          <a:solidFill>
            <a:schemeClr val="accent6"/>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r>
              <a:rPr lang="nl-BE" sz="2800" dirty="0" smtClean="0"/>
              <a:t>12.4 	Een e-mail formulier</a:t>
            </a:r>
            <a:endParaRPr lang="nl-BE" sz="2800" dirty="0"/>
          </a:p>
        </p:txBody>
      </p:sp>
      <p:sp>
        <p:nvSpPr>
          <p:cNvPr id="13" name="Rechthoek 12">
            <a:hlinkClick r:id="rId7" action="ppaction://hlinksldjump"/>
          </p:cNvPr>
          <p:cNvSpPr/>
          <p:nvPr/>
        </p:nvSpPr>
        <p:spPr>
          <a:xfrm>
            <a:off x="1463039" y="5003971"/>
            <a:ext cx="5175039" cy="1705921"/>
          </a:xfrm>
          <a:prstGeom prst="rect">
            <a:avLst/>
          </a:prstGeom>
          <a:solidFill>
            <a:schemeClr val="accent6"/>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r>
              <a:rPr lang="nl-BE" sz="2800" dirty="0" smtClean="0"/>
              <a:t>12.5 	Een bestand uploaden</a:t>
            </a:r>
            <a:endParaRPr lang="nl-BE" sz="2800" dirty="0"/>
          </a:p>
        </p:txBody>
      </p:sp>
      <p:sp>
        <p:nvSpPr>
          <p:cNvPr id="15" name="Rechthoek 14">
            <a:hlinkClick r:id="rId8" action="ppaction://hlinksldjump"/>
          </p:cNvPr>
          <p:cNvSpPr/>
          <p:nvPr/>
        </p:nvSpPr>
        <p:spPr>
          <a:xfrm>
            <a:off x="6794832" y="5003971"/>
            <a:ext cx="5246914" cy="1705921"/>
          </a:xfrm>
          <a:prstGeom prst="rect">
            <a:avLst/>
          </a:prstGeom>
          <a:solidFill>
            <a:schemeClr val="accent6"/>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r>
              <a:rPr lang="nl-BE" sz="2800" dirty="0" smtClean="0"/>
              <a:t>12.6 	Oefeningen</a:t>
            </a:r>
            <a:endParaRPr lang="nl-BE" sz="2800" dirty="0"/>
          </a:p>
        </p:txBody>
      </p:sp>
    </p:spTree>
    <p:extLst>
      <p:ext uri="{BB962C8B-B14F-4D97-AF65-F5344CB8AC3E}">
        <p14:creationId xmlns:p14="http://schemas.microsoft.com/office/powerpoint/2010/main" val="20472654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el 1"/>
          <p:cNvSpPr txBox="1">
            <a:spLocks/>
          </p:cNvSpPr>
          <p:nvPr/>
        </p:nvSpPr>
        <p:spPr>
          <a:xfrm>
            <a:off x="1463039" y="210578"/>
            <a:ext cx="10578707" cy="1077309"/>
          </a:xfrm>
          <a:prstGeom prst="rect">
            <a:avLst/>
          </a:prstGeom>
          <a:solidFill>
            <a:schemeClr val="accent2">
              <a:lumMod val="75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nl-BE" dirty="0" smtClean="0">
                <a:solidFill>
                  <a:schemeClr val="bg1"/>
                </a:solidFill>
              </a:rPr>
              <a:t>12.2 Dubbel werk vermijden</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192</a:t>
            </a:r>
            <a:endParaRPr lang="nl-BE" dirty="0">
              <a:solidFill>
                <a:schemeClr val="accent2">
                  <a:lumMod val="75000"/>
                </a:schemeClr>
              </a:solidFill>
            </a:endParaRPr>
          </a:p>
        </p:txBody>
      </p:sp>
      <p:sp>
        <p:nvSpPr>
          <p:cNvPr id="21" name="Rechthoek 20"/>
          <p:cNvSpPr/>
          <p:nvPr/>
        </p:nvSpPr>
        <p:spPr>
          <a:xfrm>
            <a:off x="287382" y="2478950"/>
            <a:ext cx="920079" cy="676599"/>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vb12 </a:t>
            </a:r>
            <a:br>
              <a:rPr lang="nl-BE" dirty="0" smtClean="0">
                <a:solidFill>
                  <a:schemeClr val="accent2">
                    <a:lumMod val="75000"/>
                  </a:schemeClr>
                </a:solidFill>
              </a:rPr>
            </a:br>
            <a:r>
              <a:rPr lang="nl-BE" dirty="0" smtClean="0">
                <a:solidFill>
                  <a:schemeClr val="accent2">
                    <a:lumMod val="75000"/>
                  </a:schemeClr>
                </a:solidFill>
              </a:rPr>
              <a:t>stap2 </a:t>
            </a:r>
            <a:endParaRPr lang="nl-BE" dirty="0">
              <a:solidFill>
                <a:schemeClr val="accent2">
                  <a:lumMod val="75000"/>
                </a:schemeClr>
              </a:solidFill>
            </a:endParaRPr>
          </a:p>
        </p:txBody>
      </p:sp>
      <p:pic>
        <p:nvPicPr>
          <p:cNvPr id="22" name="Afbeelding 21"/>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87382" y="1495206"/>
            <a:ext cx="944688" cy="869170"/>
          </a:xfrm>
          <a:prstGeom prst="rect">
            <a:avLst/>
          </a:prstGeom>
        </p:spPr>
      </p:pic>
      <p:sp>
        <p:nvSpPr>
          <p:cNvPr id="23" name="Tekstvak 22"/>
          <p:cNvSpPr txBox="1"/>
          <p:nvPr/>
        </p:nvSpPr>
        <p:spPr>
          <a:xfrm>
            <a:off x="1362698" y="1668181"/>
            <a:ext cx="10679048" cy="3693319"/>
          </a:xfrm>
          <a:prstGeom prst="rect">
            <a:avLst/>
          </a:prstGeom>
          <a:noFill/>
        </p:spPr>
        <p:txBody>
          <a:bodyPr wrap="square" rtlCol="0">
            <a:spAutoFit/>
          </a:bodyPr>
          <a:lstStyle/>
          <a:p>
            <a:pPr marL="514350" indent="-514350">
              <a:spcBef>
                <a:spcPts val="1200"/>
              </a:spcBef>
              <a:buClr>
                <a:schemeClr val="accent6"/>
              </a:buClr>
              <a:buFont typeface="Wingdings 3" panose="05040102010807070707" pitchFamily="18" charset="2"/>
              <a:buChar char=""/>
            </a:pPr>
            <a:r>
              <a:rPr lang="nl-BE" sz="2800" dirty="0" smtClean="0"/>
              <a:t>Open </a:t>
            </a:r>
            <a:r>
              <a:rPr lang="nl-BE" sz="2800" dirty="0" err="1">
                <a:solidFill>
                  <a:schemeClr val="accent6"/>
                </a:solidFill>
                <a:latin typeface="Code New Roman" panose="020B0609020204030204" pitchFamily="49" charset="0"/>
                <a:cs typeface="Code New Roman" panose="020B0609020204030204" pitchFamily="49" charset="0"/>
              </a:rPr>
              <a:t>index.php</a:t>
            </a:r>
            <a:r>
              <a:rPr lang="nl-BE" sz="2800" dirty="0"/>
              <a:t> en verplaats alle code tussen de </a:t>
            </a:r>
            <a:r>
              <a:rPr lang="nl-BE" sz="2800" dirty="0" err="1"/>
              <a:t>php</a:t>
            </a:r>
            <a:r>
              <a:rPr lang="nl-BE" sz="2800" dirty="0"/>
              <a:t>-codes voor de </a:t>
            </a:r>
            <a:r>
              <a:rPr lang="nl-BE" sz="2800" dirty="0" err="1" smtClean="0"/>
              <a:t>includes</a:t>
            </a:r>
            <a:r>
              <a:rPr lang="nl-BE" sz="2800" dirty="0" smtClean="0"/>
              <a:t> </a:t>
            </a:r>
            <a:r>
              <a:rPr lang="nl-BE" sz="2800" dirty="0"/>
              <a:t>van het menu en de </a:t>
            </a:r>
            <a:r>
              <a:rPr lang="nl-BE" sz="2800" dirty="0" err="1"/>
              <a:t>footer</a:t>
            </a:r>
            <a:r>
              <a:rPr lang="nl-BE" sz="2800" dirty="0"/>
              <a:t> in een nieuw bestand. Bewaar dat nieuw bestand in de map </a:t>
            </a:r>
            <a:r>
              <a:rPr lang="nl-BE" sz="2800" dirty="0" err="1">
                <a:solidFill>
                  <a:schemeClr val="accent6"/>
                </a:solidFill>
                <a:latin typeface="Code New Roman" panose="020B0609020204030204" pitchFamily="49" charset="0"/>
                <a:cs typeface="Code New Roman" panose="020B0609020204030204" pitchFamily="49" charset="0"/>
              </a:rPr>
              <a:t>includes</a:t>
            </a:r>
            <a:r>
              <a:rPr lang="nl-BE" sz="2800" dirty="0"/>
              <a:t> met de nieuwe naam </a:t>
            </a:r>
            <a:r>
              <a:rPr lang="nl-BE" sz="2800" dirty="0" err="1">
                <a:solidFill>
                  <a:schemeClr val="accent6"/>
                </a:solidFill>
                <a:latin typeface="Code New Roman" panose="020B0609020204030204" pitchFamily="49" charset="0"/>
                <a:cs typeface="Code New Roman" panose="020B0609020204030204" pitchFamily="49" charset="0"/>
              </a:rPr>
              <a:t>start.php</a:t>
            </a:r>
            <a:r>
              <a:rPr lang="nl-BE" sz="2800" dirty="0"/>
              <a:t> om </a:t>
            </a:r>
            <a:r>
              <a:rPr lang="nl-BE" sz="2800" dirty="0" smtClean="0"/>
              <a:t>verwarring </a:t>
            </a:r>
            <a:r>
              <a:rPr lang="nl-BE" sz="2800" dirty="0"/>
              <a:t>met het reeds bestaande index-bestand te vermijden.</a:t>
            </a:r>
          </a:p>
          <a:p>
            <a:pPr marL="514350" indent="-514350">
              <a:spcBef>
                <a:spcPts val="1200"/>
              </a:spcBef>
              <a:buClr>
                <a:schemeClr val="accent6"/>
              </a:buClr>
              <a:buFont typeface="Wingdings 3" panose="05040102010807070707" pitchFamily="18" charset="2"/>
              <a:buChar char=""/>
            </a:pPr>
            <a:r>
              <a:rPr lang="nl-BE" sz="2800" dirty="0" smtClean="0"/>
              <a:t>Doe </a:t>
            </a:r>
            <a:r>
              <a:rPr lang="nl-BE" sz="2800" dirty="0"/>
              <a:t>hetzelfde met de andere webpagina’s in de </a:t>
            </a:r>
            <a:r>
              <a:rPr lang="nl-BE" sz="2800" dirty="0" err="1"/>
              <a:t>rootmap</a:t>
            </a:r>
            <a:r>
              <a:rPr lang="nl-BE" sz="2800" dirty="0"/>
              <a:t>. Hiervan mag je de bestandsnamen wel gewoon behouden. Verwijder de originele </a:t>
            </a:r>
            <a:r>
              <a:rPr lang="nl-BE" sz="2800" dirty="0" smtClean="0"/>
              <a:t>bestanden </a:t>
            </a:r>
            <a:r>
              <a:rPr lang="nl-BE" sz="2800" dirty="0"/>
              <a:t>in de </a:t>
            </a:r>
            <a:r>
              <a:rPr lang="nl-BE" sz="2800" dirty="0" err="1"/>
              <a:t>rootmap</a:t>
            </a:r>
            <a:r>
              <a:rPr lang="nl-BE" sz="2800" dirty="0"/>
              <a:t>.</a:t>
            </a:r>
          </a:p>
        </p:txBody>
      </p:sp>
    </p:spTree>
    <p:extLst>
      <p:ext uri="{BB962C8B-B14F-4D97-AF65-F5344CB8AC3E}">
        <p14:creationId xmlns:p14="http://schemas.microsoft.com/office/powerpoint/2010/main" val="802248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el 1"/>
          <p:cNvSpPr txBox="1">
            <a:spLocks/>
          </p:cNvSpPr>
          <p:nvPr/>
        </p:nvSpPr>
        <p:spPr>
          <a:xfrm>
            <a:off x="1463039" y="210578"/>
            <a:ext cx="10578707" cy="1077309"/>
          </a:xfrm>
          <a:prstGeom prst="rect">
            <a:avLst/>
          </a:prstGeom>
          <a:solidFill>
            <a:schemeClr val="accent2">
              <a:lumMod val="75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nl-BE" dirty="0" smtClean="0">
                <a:solidFill>
                  <a:schemeClr val="bg1"/>
                </a:solidFill>
              </a:rPr>
              <a:t>12.2 Dubbel werk vermijden</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192</a:t>
            </a:r>
            <a:endParaRPr lang="nl-BE" dirty="0">
              <a:solidFill>
                <a:schemeClr val="accent2">
                  <a:lumMod val="75000"/>
                </a:schemeClr>
              </a:solidFill>
            </a:endParaRPr>
          </a:p>
        </p:txBody>
      </p:sp>
      <p:sp>
        <p:nvSpPr>
          <p:cNvPr id="21" name="Rechthoek 20"/>
          <p:cNvSpPr/>
          <p:nvPr/>
        </p:nvSpPr>
        <p:spPr>
          <a:xfrm>
            <a:off x="287382" y="2478950"/>
            <a:ext cx="920079" cy="676599"/>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vb12 </a:t>
            </a:r>
            <a:br>
              <a:rPr lang="nl-BE" dirty="0" smtClean="0">
                <a:solidFill>
                  <a:schemeClr val="accent2">
                    <a:lumMod val="75000"/>
                  </a:schemeClr>
                </a:solidFill>
              </a:rPr>
            </a:br>
            <a:r>
              <a:rPr lang="nl-BE" dirty="0" smtClean="0">
                <a:solidFill>
                  <a:schemeClr val="accent2">
                    <a:lumMod val="75000"/>
                  </a:schemeClr>
                </a:solidFill>
              </a:rPr>
              <a:t>stap2 </a:t>
            </a:r>
            <a:endParaRPr lang="nl-BE" dirty="0">
              <a:solidFill>
                <a:schemeClr val="accent2">
                  <a:lumMod val="75000"/>
                </a:schemeClr>
              </a:solidFill>
            </a:endParaRPr>
          </a:p>
        </p:txBody>
      </p:sp>
      <p:pic>
        <p:nvPicPr>
          <p:cNvPr id="22" name="Afbeelding 21"/>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87382" y="1495206"/>
            <a:ext cx="944688" cy="869170"/>
          </a:xfrm>
          <a:prstGeom prst="rect">
            <a:avLst/>
          </a:prstGeom>
        </p:spPr>
      </p:pic>
      <p:sp>
        <p:nvSpPr>
          <p:cNvPr id="15" name="Tekstvak 14"/>
          <p:cNvSpPr txBox="1"/>
          <p:nvPr/>
        </p:nvSpPr>
        <p:spPr>
          <a:xfrm>
            <a:off x="1362698" y="1406571"/>
            <a:ext cx="10679048" cy="523220"/>
          </a:xfrm>
          <a:prstGeom prst="rect">
            <a:avLst/>
          </a:prstGeom>
          <a:noFill/>
        </p:spPr>
        <p:txBody>
          <a:bodyPr wrap="square" rtlCol="0">
            <a:spAutoFit/>
          </a:bodyPr>
          <a:lstStyle/>
          <a:p>
            <a:pPr marL="514350" indent="-514350">
              <a:spcBef>
                <a:spcPts val="1200"/>
              </a:spcBef>
              <a:buClr>
                <a:schemeClr val="accent6"/>
              </a:buClr>
              <a:buFont typeface="Wingdings 3" panose="05040102010807070707" pitchFamily="18" charset="2"/>
              <a:buChar char=""/>
            </a:pPr>
            <a:r>
              <a:rPr lang="nl-BE" sz="2800" dirty="0" smtClean="0"/>
              <a:t>Pas </a:t>
            </a:r>
            <a:r>
              <a:rPr lang="nl-BE" sz="2800" dirty="0"/>
              <a:t>de verwijzingen in het bestand </a:t>
            </a:r>
            <a:r>
              <a:rPr lang="nl-BE" sz="2800" dirty="0" err="1">
                <a:solidFill>
                  <a:schemeClr val="accent6"/>
                </a:solidFill>
                <a:latin typeface="Code New Roman" panose="020B0609020204030204" pitchFamily="49" charset="0"/>
                <a:cs typeface="Code New Roman" panose="020B0609020204030204" pitchFamily="49" charset="0"/>
              </a:rPr>
              <a:t>menu.php</a:t>
            </a:r>
            <a:r>
              <a:rPr lang="nl-BE" sz="2800" dirty="0"/>
              <a:t> aan:</a:t>
            </a:r>
          </a:p>
        </p:txBody>
      </p:sp>
      <p:graphicFrame>
        <p:nvGraphicFramePr>
          <p:cNvPr id="16" name="Tabel 15"/>
          <p:cNvGraphicFramePr>
            <a:graphicFrameLocks noGrp="1"/>
          </p:cNvGraphicFramePr>
          <p:nvPr>
            <p:extLst>
              <p:ext uri="{D42A27DB-BD31-4B8C-83A1-F6EECF244321}">
                <p14:modId xmlns:p14="http://schemas.microsoft.com/office/powerpoint/2010/main" val="1757799175"/>
              </p:ext>
            </p:extLst>
          </p:nvPr>
        </p:nvGraphicFramePr>
        <p:xfrm>
          <a:off x="1436913" y="2048475"/>
          <a:ext cx="10578707" cy="4495800"/>
        </p:xfrm>
        <a:graphic>
          <a:graphicData uri="http://schemas.openxmlformats.org/drawingml/2006/table">
            <a:tbl>
              <a:tblPr firstRow="1" firstCol="1" bandRow="1">
                <a:tableStyleId>{5C22544A-7EE6-4342-B048-85BDC9FD1C3A}</a:tableStyleId>
              </a:tblPr>
              <a:tblGrid>
                <a:gridCol w="707762">
                  <a:extLst>
                    <a:ext uri="{9D8B030D-6E8A-4147-A177-3AD203B41FA5}">
                      <a16:colId xmlns:a16="http://schemas.microsoft.com/office/drawing/2014/main" val="2855085912"/>
                    </a:ext>
                  </a:extLst>
                </a:gridCol>
                <a:gridCol w="9870945">
                  <a:extLst>
                    <a:ext uri="{9D8B030D-6E8A-4147-A177-3AD203B41FA5}">
                      <a16:colId xmlns:a16="http://schemas.microsoft.com/office/drawing/2014/main" val="2105840097"/>
                    </a:ext>
                  </a:extLst>
                </a:gridCol>
              </a:tblGrid>
              <a:tr h="0">
                <a:tc>
                  <a:txBody>
                    <a:bodyPr/>
                    <a:lstStyle/>
                    <a:p>
                      <a:pPr algn="r">
                        <a:lnSpc>
                          <a:spcPct val="100000"/>
                        </a:lnSpc>
                        <a:spcAft>
                          <a:spcPts val="0"/>
                        </a:spcAft>
                      </a:pPr>
                      <a:endParaRPr lang="nl-BE" sz="500" b="0" dirty="0" smtClean="0">
                        <a:effectLst/>
                        <a:latin typeface="+mn-lt"/>
                        <a:ea typeface="+mn-ea"/>
                        <a:cs typeface="+mn-cs"/>
                      </a:endParaRPr>
                    </a:p>
                    <a:p>
                      <a:pPr algn="r">
                        <a:lnSpc>
                          <a:spcPct val="100000"/>
                        </a:lnSpc>
                        <a:spcAft>
                          <a:spcPts val="0"/>
                        </a:spcAft>
                      </a:pPr>
                      <a:r>
                        <a:rPr lang="nl-BE" sz="1500" b="0" dirty="0" smtClean="0">
                          <a:effectLst/>
                          <a:latin typeface="+mn-lt"/>
                          <a:ea typeface="+mn-ea"/>
                          <a:cs typeface="+mn-cs"/>
                        </a:rPr>
                        <a:t>1</a:t>
                      </a:r>
                    </a:p>
                    <a:p>
                      <a:pPr algn="r">
                        <a:lnSpc>
                          <a:spcPct val="100000"/>
                        </a:lnSpc>
                        <a:spcAft>
                          <a:spcPts val="0"/>
                        </a:spcAft>
                      </a:pPr>
                      <a:r>
                        <a:rPr lang="nl-BE" sz="1500" b="0" dirty="0" smtClean="0">
                          <a:effectLst/>
                          <a:latin typeface="+mn-lt"/>
                          <a:ea typeface="+mn-ea"/>
                          <a:cs typeface="+mn-cs"/>
                        </a:rPr>
                        <a:t>2</a:t>
                      </a:r>
                    </a:p>
                    <a:p>
                      <a:pPr algn="r">
                        <a:lnSpc>
                          <a:spcPct val="100000"/>
                        </a:lnSpc>
                        <a:spcAft>
                          <a:spcPts val="0"/>
                        </a:spcAft>
                      </a:pPr>
                      <a:r>
                        <a:rPr lang="nl-BE" sz="1500" b="0" dirty="0" smtClean="0">
                          <a:effectLst/>
                          <a:latin typeface="+mn-lt"/>
                          <a:ea typeface="+mn-ea"/>
                          <a:cs typeface="+mn-cs"/>
                        </a:rPr>
                        <a:t>3</a:t>
                      </a:r>
                    </a:p>
                    <a:p>
                      <a:pPr algn="r">
                        <a:lnSpc>
                          <a:spcPct val="100000"/>
                        </a:lnSpc>
                        <a:spcAft>
                          <a:spcPts val="0"/>
                        </a:spcAft>
                      </a:pPr>
                      <a:r>
                        <a:rPr lang="nl-BE" sz="1500" b="0" dirty="0" smtClean="0">
                          <a:effectLst/>
                          <a:latin typeface="+mn-lt"/>
                          <a:ea typeface="+mn-ea"/>
                          <a:cs typeface="+mn-cs"/>
                        </a:rPr>
                        <a:t>4</a:t>
                      </a:r>
                    </a:p>
                    <a:p>
                      <a:pPr algn="r">
                        <a:lnSpc>
                          <a:spcPct val="100000"/>
                        </a:lnSpc>
                        <a:spcAft>
                          <a:spcPts val="0"/>
                        </a:spcAft>
                      </a:pPr>
                      <a:r>
                        <a:rPr lang="nl-BE" sz="1500" b="0" dirty="0" smtClean="0">
                          <a:effectLst/>
                          <a:latin typeface="+mn-lt"/>
                          <a:ea typeface="+mn-ea"/>
                          <a:cs typeface="+mn-cs"/>
                        </a:rPr>
                        <a:t>5</a:t>
                      </a:r>
                    </a:p>
                    <a:p>
                      <a:pPr algn="r">
                        <a:lnSpc>
                          <a:spcPct val="100000"/>
                        </a:lnSpc>
                        <a:spcAft>
                          <a:spcPts val="0"/>
                        </a:spcAft>
                      </a:pPr>
                      <a:r>
                        <a:rPr lang="nl-BE" sz="1500" b="0" dirty="0" smtClean="0">
                          <a:effectLst/>
                          <a:latin typeface="+mn-lt"/>
                          <a:ea typeface="+mn-ea"/>
                          <a:cs typeface="+mn-cs"/>
                        </a:rPr>
                        <a:t>6</a:t>
                      </a:r>
                    </a:p>
                    <a:p>
                      <a:pPr algn="r">
                        <a:lnSpc>
                          <a:spcPct val="100000"/>
                        </a:lnSpc>
                        <a:spcAft>
                          <a:spcPts val="0"/>
                        </a:spcAft>
                      </a:pPr>
                      <a:r>
                        <a:rPr lang="nl-BE" sz="1500" b="0" dirty="0" smtClean="0">
                          <a:effectLst/>
                          <a:latin typeface="+mn-lt"/>
                          <a:ea typeface="+mn-ea"/>
                          <a:cs typeface="+mn-cs"/>
                        </a:rPr>
                        <a:t>7</a:t>
                      </a:r>
                    </a:p>
                    <a:p>
                      <a:pPr algn="r">
                        <a:lnSpc>
                          <a:spcPct val="100000"/>
                        </a:lnSpc>
                        <a:spcAft>
                          <a:spcPts val="0"/>
                        </a:spcAft>
                      </a:pPr>
                      <a:r>
                        <a:rPr lang="nl-BE" sz="1500" b="0" dirty="0" smtClean="0">
                          <a:effectLst/>
                          <a:latin typeface="+mn-lt"/>
                          <a:ea typeface="+mn-ea"/>
                          <a:cs typeface="+mn-cs"/>
                        </a:rPr>
                        <a:t>8</a:t>
                      </a:r>
                    </a:p>
                    <a:p>
                      <a:pPr algn="r">
                        <a:lnSpc>
                          <a:spcPct val="100000"/>
                        </a:lnSpc>
                        <a:spcAft>
                          <a:spcPts val="0"/>
                        </a:spcAft>
                      </a:pPr>
                      <a:r>
                        <a:rPr lang="nl-BE" sz="1500" b="0" dirty="0" smtClean="0">
                          <a:effectLst/>
                          <a:latin typeface="+mn-lt"/>
                          <a:ea typeface="+mn-ea"/>
                          <a:cs typeface="+mn-cs"/>
                        </a:rPr>
                        <a:t>9</a:t>
                      </a:r>
                    </a:p>
                    <a:p>
                      <a:pPr algn="r">
                        <a:lnSpc>
                          <a:spcPct val="100000"/>
                        </a:lnSpc>
                        <a:spcAft>
                          <a:spcPts val="0"/>
                        </a:spcAft>
                      </a:pPr>
                      <a:r>
                        <a:rPr lang="nl-BE" sz="1500" b="0" dirty="0" smtClean="0">
                          <a:effectLst/>
                          <a:latin typeface="+mn-lt"/>
                          <a:ea typeface="+mn-ea"/>
                          <a:cs typeface="+mn-cs"/>
                        </a:rPr>
                        <a:t>10</a:t>
                      </a:r>
                    </a:p>
                    <a:p>
                      <a:pPr algn="r">
                        <a:lnSpc>
                          <a:spcPct val="100000"/>
                        </a:lnSpc>
                        <a:spcAft>
                          <a:spcPts val="0"/>
                        </a:spcAft>
                      </a:pPr>
                      <a:r>
                        <a:rPr lang="nl-BE" sz="1500" b="0" dirty="0" smtClean="0">
                          <a:effectLst/>
                          <a:latin typeface="+mn-lt"/>
                          <a:ea typeface="+mn-ea"/>
                          <a:cs typeface="+mn-cs"/>
                        </a:rPr>
                        <a:t>11</a:t>
                      </a:r>
                    </a:p>
                    <a:p>
                      <a:pPr algn="r">
                        <a:lnSpc>
                          <a:spcPct val="100000"/>
                        </a:lnSpc>
                        <a:spcAft>
                          <a:spcPts val="0"/>
                        </a:spcAft>
                      </a:pPr>
                      <a:r>
                        <a:rPr lang="nl-BE" sz="1500" b="0" dirty="0" smtClean="0">
                          <a:effectLst/>
                          <a:latin typeface="+mn-lt"/>
                          <a:ea typeface="+mn-ea"/>
                          <a:cs typeface="+mn-cs"/>
                        </a:rPr>
                        <a:t>12</a:t>
                      </a:r>
                    </a:p>
                    <a:p>
                      <a:pPr algn="r">
                        <a:lnSpc>
                          <a:spcPct val="100000"/>
                        </a:lnSpc>
                        <a:spcAft>
                          <a:spcPts val="0"/>
                        </a:spcAft>
                      </a:pPr>
                      <a:r>
                        <a:rPr lang="nl-BE" sz="1500" b="0" dirty="0" smtClean="0">
                          <a:effectLst/>
                          <a:latin typeface="+mn-lt"/>
                          <a:ea typeface="+mn-ea"/>
                          <a:cs typeface="+mn-cs"/>
                        </a:rPr>
                        <a:t>13</a:t>
                      </a:r>
                    </a:p>
                    <a:p>
                      <a:pPr algn="r">
                        <a:lnSpc>
                          <a:spcPct val="100000"/>
                        </a:lnSpc>
                        <a:spcAft>
                          <a:spcPts val="0"/>
                        </a:spcAft>
                      </a:pPr>
                      <a:r>
                        <a:rPr lang="nl-BE" sz="1500" b="0" dirty="0" smtClean="0">
                          <a:effectLst/>
                          <a:latin typeface="+mn-lt"/>
                          <a:ea typeface="+mn-ea"/>
                          <a:cs typeface="+mn-cs"/>
                        </a:rPr>
                        <a:t>14</a:t>
                      </a:r>
                    </a:p>
                    <a:p>
                      <a:pPr algn="r">
                        <a:lnSpc>
                          <a:spcPct val="100000"/>
                        </a:lnSpc>
                        <a:spcAft>
                          <a:spcPts val="0"/>
                        </a:spcAft>
                      </a:pPr>
                      <a:r>
                        <a:rPr lang="nl-BE" sz="1500" b="0" dirty="0" smtClean="0">
                          <a:effectLst/>
                          <a:latin typeface="+mn-lt"/>
                          <a:ea typeface="+mn-ea"/>
                          <a:cs typeface="+mn-cs"/>
                        </a:rPr>
                        <a:t>15</a:t>
                      </a:r>
                    </a:p>
                    <a:p>
                      <a:pPr algn="r">
                        <a:lnSpc>
                          <a:spcPct val="100000"/>
                        </a:lnSpc>
                        <a:spcAft>
                          <a:spcPts val="0"/>
                        </a:spcAft>
                      </a:pPr>
                      <a:r>
                        <a:rPr lang="nl-BE" sz="1500" b="0" dirty="0" smtClean="0">
                          <a:effectLst/>
                          <a:latin typeface="+mn-lt"/>
                          <a:ea typeface="+mn-ea"/>
                          <a:cs typeface="+mn-cs"/>
                        </a:rPr>
                        <a:t>16</a:t>
                      </a:r>
                    </a:p>
                    <a:p>
                      <a:pPr algn="r">
                        <a:lnSpc>
                          <a:spcPct val="100000"/>
                        </a:lnSpc>
                        <a:spcAft>
                          <a:spcPts val="0"/>
                        </a:spcAft>
                      </a:pPr>
                      <a:r>
                        <a:rPr lang="nl-BE" sz="1500" b="0" dirty="0" smtClean="0">
                          <a:effectLst/>
                          <a:latin typeface="+mn-lt"/>
                          <a:ea typeface="+mn-ea"/>
                          <a:cs typeface="+mn-cs"/>
                        </a:rPr>
                        <a:t>17</a:t>
                      </a:r>
                    </a:p>
                    <a:p>
                      <a:pPr algn="r">
                        <a:lnSpc>
                          <a:spcPct val="100000"/>
                        </a:lnSpc>
                        <a:spcAft>
                          <a:spcPts val="0"/>
                        </a:spcAft>
                      </a:pPr>
                      <a:r>
                        <a:rPr lang="nl-BE" sz="1500" b="0" dirty="0" smtClean="0">
                          <a:effectLst/>
                          <a:latin typeface="+mn-lt"/>
                          <a:ea typeface="+mn-ea"/>
                          <a:cs typeface="+mn-cs"/>
                        </a:rPr>
                        <a:t>18</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00000"/>
                        </a:lnSpc>
                        <a:spcBef>
                          <a:spcPts val="0"/>
                        </a:spcBef>
                        <a:spcAft>
                          <a:spcPts val="0"/>
                        </a:spcAft>
                        <a:tabLst>
                          <a:tab pos="200660" algn="l"/>
                          <a:tab pos="387350" algn="l"/>
                          <a:tab pos="562610" algn="l"/>
                        </a:tabLst>
                      </a:pPr>
                      <a:endParaRPr lang="pt-BR" sz="5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endParaRPr>
                    </a:p>
                    <a:p>
                      <a:pPr algn="l">
                        <a:lnSpc>
                          <a:spcPct val="100000"/>
                        </a:lnSpc>
                        <a:spcBef>
                          <a:spcPts val="0"/>
                        </a:spcBef>
                        <a:spcAft>
                          <a:spcPts val="0"/>
                        </a:spcAft>
                        <a:tabLst>
                          <a:tab pos="200660" algn="l"/>
                          <a:tab pos="387350" algn="l"/>
                          <a:tab pos="562610" algn="l"/>
                        </a:tabLst>
                      </a:pPr>
                      <a:r>
                        <a:rPr lang="pt-BR" sz="15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a:t>
                      </a:r>
                      <a:r>
                        <a:rPr lang="pt-BR" sz="15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&lt;nav class="navbar navbar-expand-lg navbar-dark"&gt;</a:t>
                      </a:r>
                    </a:p>
                    <a:p>
                      <a:pPr algn="l">
                        <a:lnSpc>
                          <a:spcPct val="100000"/>
                        </a:lnSpc>
                        <a:spcBef>
                          <a:spcPts val="0"/>
                        </a:spcBef>
                        <a:spcAft>
                          <a:spcPts val="0"/>
                        </a:spcAft>
                        <a:tabLst>
                          <a:tab pos="200660" algn="l"/>
                          <a:tab pos="387350" algn="l"/>
                          <a:tab pos="562610" algn="l"/>
                        </a:tabLst>
                      </a:pPr>
                      <a:r>
                        <a:rPr lang="pt-BR" sz="15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&lt;a class="navbar-brand" </a:t>
                      </a:r>
                      <a:r>
                        <a:rPr lang="pt-BR" sz="15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href="index.php?page=start"</a:t>
                      </a:r>
                      <a:r>
                        <a:rPr lang="pt-BR" sz="15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&gt;</a:t>
                      </a:r>
                    </a:p>
                    <a:p>
                      <a:pPr algn="l">
                        <a:lnSpc>
                          <a:spcPct val="100000"/>
                        </a:lnSpc>
                        <a:spcBef>
                          <a:spcPts val="0"/>
                        </a:spcBef>
                        <a:spcAft>
                          <a:spcPts val="0"/>
                        </a:spcAft>
                        <a:tabLst>
                          <a:tab pos="200660" algn="l"/>
                          <a:tab pos="387350" algn="l"/>
                          <a:tab pos="562610" algn="l"/>
                        </a:tabLst>
                      </a:pPr>
                      <a:r>
                        <a:rPr lang="pt-BR" sz="15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&lt;img src="plaatjes/camera.gif" alt="logo"&gt;</a:t>
                      </a:r>
                    </a:p>
                    <a:p>
                      <a:pPr algn="l">
                        <a:lnSpc>
                          <a:spcPct val="100000"/>
                        </a:lnSpc>
                        <a:spcBef>
                          <a:spcPts val="0"/>
                        </a:spcBef>
                        <a:spcAft>
                          <a:spcPts val="0"/>
                        </a:spcAft>
                        <a:tabLst>
                          <a:tab pos="200660" algn="l"/>
                          <a:tab pos="387350" algn="l"/>
                          <a:tab pos="562610" algn="l"/>
                        </a:tabLst>
                      </a:pPr>
                      <a:r>
                        <a:rPr lang="pt-BR" sz="15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&lt;/a&gt;</a:t>
                      </a:r>
                    </a:p>
                    <a:p>
                      <a:pPr algn="l">
                        <a:lnSpc>
                          <a:spcPct val="100000"/>
                        </a:lnSpc>
                        <a:spcBef>
                          <a:spcPts val="0"/>
                        </a:spcBef>
                        <a:spcAft>
                          <a:spcPts val="0"/>
                        </a:spcAft>
                        <a:tabLst>
                          <a:tab pos="200660" algn="l"/>
                          <a:tab pos="387350" algn="l"/>
                          <a:tab pos="562610" algn="l"/>
                        </a:tabLst>
                      </a:pPr>
                      <a:r>
                        <a:rPr lang="pt-BR" sz="15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&lt;div class="collapse navbar-collapse" id="menubalk"&gt;</a:t>
                      </a:r>
                    </a:p>
                    <a:p>
                      <a:pPr algn="l">
                        <a:lnSpc>
                          <a:spcPct val="100000"/>
                        </a:lnSpc>
                        <a:spcBef>
                          <a:spcPts val="0"/>
                        </a:spcBef>
                        <a:spcAft>
                          <a:spcPts val="0"/>
                        </a:spcAft>
                        <a:tabLst>
                          <a:tab pos="200660" algn="l"/>
                          <a:tab pos="387350" algn="l"/>
                          <a:tab pos="562610" algn="l"/>
                        </a:tabLst>
                      </a:pPr>
                      <a:r>
                        <a:rPr lang="pt-BR" sz="15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&lt;ul class="navbar-nav mr-auto"&gt;</a:t>
                      </a:r>
                    </a:p>
                    <a:p>
                      <a:pPr algn="l">
                        <a:lnSpc>
                          <a:spcPct val="100000"/>
                        </a:lnSpc>
                        <a:spcBef>
                          <a:spcPts val="0"/>
                        </a:spcBef>
                        <a:spcAft>
                          <a:spcPts val="0"/>
                        </a:spcAft>
                        <a:tabLst>
                          <a:tab pos="200660" algn="l"/>
                          <a:tab pos="387350" algn="l"/>
                          <a:tab pos="562610" algn="l"/>
                        </a:tabLst>
                      </a:pPr>
                      <a:r>
                        <a:rPr lang="pt-BR" sz="15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&lt;li class="nav-item"&gt;</a:t>
                      </a:r>
                    </a:p>
                    <a:p>
                      <a:pPr algn="l">
                        <a:lnSpc>
                          <a:spcPct val="100000"/>
                        </a:lnSpc>
                        <a:spcBef>
                          <a:spcPts val="0"/>
                        </a:spcBef>
                        <a:spcAft>
                          <a:spcPts val="0"/>
                        </a:spcAft>
                        <a:tabLst>
                          <a:tab pos="200660" algn="l"/>
                          <a:tab pos="387350" algn="l"/>
                          <a:tab pos="562610" algn="l"/>
                        </a:tabLst>
                      </a:pPr>
                      <a:r>
                        <a:rPr lang="pt-BR" sz="15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&lt;a </a:t>
                      </a:r>
                      <a:r>
                        <a:rPr lang="pt-BR" sz="15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href="index.php?page=wedstrijd" </a:t>
                      </a:r>
                      <a:r>
                        <a:rPr lang="pt-BR" sz="15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class="...&lt;/a&gt;</a:t>
                      </a:r>
                    </a:p>
                    <a:p>
                      <a:pPr algn="l">
                        <a:lnSpc>
                          <a:spcPct val="100000"/>
                        </a:lnSpc>
                        <a:spcBef>
                          <a:spcPts val="0"/>
                        </a:spcBef>
                        <a:spcAft>
                          <a:spcPts val="0"/>
                        </a:spcAft>
                        <a:tabLst>
                          <a:tab pos="200660" algn="l"/>
                          <a:tab pos="387350" algn="l"/>
                          <a:tab pos="562610" algn="l"/>
                        </a:tabLst>
                      </a:pPr>
                      <a:r>
                        <a:rPr lang="pt-BR" sz="15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&lt;/li&gt;</a:t>
                      </a:r>
                    </a:p>
                    <a:p>
                      <a:pPr algn="l">
                        <a:lnSpc>
                          <a:spcPct val="100000"/>
                        </a:lnSpc>
                        <a:spcBef>
                          <a:spcPts val="0"/>
                        </a:spcBef>
                        <a:spcAft>
                          <a:spcPts val="0"/>
                        </a:spcAft>
                        <a:tabLst>
                          <a:tab pos="200660" algn="l"/>
                          <a:tab pos="387350" algn="l"/>
                          <a:tab pos="562610" algn="l"/>
                        </a:tabLst>
                      </a:pPr>
                      <a:r>
                        <a:rPr lang="pt-BR" sz="15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&lt;li class="nav-item"&gt;</a:t>
                      </a:r>
                    </a:p>
                    <a:p>
                      <a:pPr algn="l">
                        <a:lnSpc>
                          <a:spcPct val="100000"/>
                        </a:lnSpc>
                        <a:spcBef>
                          <a:spcPts val="0"/>
                        </a:spcBef>
                        <a:spcAft>
                          <a:spcPts val="0"/>
                        </a:spcAft>
                        <a:tabLst>
                          <a:tab pos="200660" algn="l"/>
                          <a:tab pos="387350" algn="l"/>
                          <a:tab pos="562610" algn="l"/>
                        </a:tabLst>
                      </a:pPr>
                      <a:r>
                        <a:rPr lang="pt-BR" sz="15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&lt;a </a:t>
                      </a:r>
                      <a:r>
                        <a:rPr lang="pt-BR" sz="15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href="index.php?page=winnen"</a:t>
                      </a:r>
                      <a:r>
                        <a:rPr lang="pt-BR" sz="15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class="...&lt;/a&gt;</a:t>
                      </a:r>
                    </a:p>
                    <a:p>
                      <a:pPr algn="l">
                        <a:lnSpc>
                          <a:spcPct val="100000"/>
                        </a:lnSpc>
                        <a:spcBef>
                          <a:spcPts val="0"/>
                        </a:spcBef>
                        <a:spcAft>
                          <a:spcPts val="0"/>
                        </a:spcAft>
                        <a:tabLst>
                          <a:tab pos="200660" algn="l"/>
                          <a:tab pos="387350" algn="l"/>
                          <a:tab pos="562610" algn="l"/>
                        </a:tabLst>
                      </a:pPr>
                      <a:r>
                        <a:rPr lang="pt-BR" sz="15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&lt;/li&gt;</a:t>
                      </a:r>
                    </a:p>
                    <a:p>
                      <a:pPr algn="l">
                        <a:lnSpc>
                          <a:spcPct val="100000"/>
                        </a:lnSpc>
                        <a:spcBef>
                          <a:spcPts val="0"/>
                        </a:spcBef>
                        <a:spcAft>
                          <a:spcPts val="0"/>
                        </a:spcAft>
                        <a:tabLst>
                          <a:tab pos="200660" algn="l"/>
                          <a:tab pos="387350" algn="l"/>
                          <a:tab pos="562610" algn="l"/>
                        </a:tabLst>
                      </a:pPr>
                      <a:r>
                        <a:rPr lang="pt-BR" sz="15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&lt;li class="nav-item"&gt;</a:t>
                      </a:r>
                    </a:p>
                    <a:p>
                      <a:pPr algn="l">
                        <a:lnSpc>
                          <a:spcPct val="100000"/>
                        </a:lnSpc>
                        <a:spcBef>
                          <a:spcPts val="0"/>
                        </a:spcBef>
                        <a:spcAft>
                          <a:spcPts val="0"/>
                        </a:spcAft>
                        <a:tabLst>
                          <a:tab pos="200660" algn="l"/>
                          <a:tab pos="387350" algn="l"/>
                          <a:tab pos="562610" algn="l"/>
                        </a:tabLst>
                      </a:pPr>
                      <a:r>
                        <a:rPr lang="pt-BR" sz="15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&lt;a </a:t>
                      </a:r>
                      <a:r>
                        <a:rPr lang="pt-BR" sz="15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href="index.php?page=laureaat" </a:t>
                      </a:r>
                      <a:r>
                        <a:rPr lang="pt-BR" sz="15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class="...&lt;/a&gt;</a:t>
                      </a:r>
                    </a:p>
                    <a:p>
                      <a:pPr algn="l">
                        <a:lnSpc>
                          <a:spcPct val="100000"/>
                        </a:lnSpc>
                        <a:spcBef>
                          <a:spcPts val="0"/>
                        </a:spcBef>
                        <a:spcAft>
                          <a:spcPts val="0"/>
                        </a:spcAft>
                        <a:tabLst>
                          <a:tab pos="200660" algn="l"/>
                          <a:tab pos="387350" algn="l"/>
                          <a:tab pos="562610" algn="l"/>
                        </a:tabLst>
                      </a:pPr>
                      <a:r>
                        <a:rPr lang="pt-BR" sz="15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&lt;/li&gt;</a:t>
                      </a:r>
                    </a:p>
                    <a:p>
                      <a:pPr algn="l">
                        <a:lnSpc>
                          <a:spcPct val="100000"/>
                        </a:lnSpc>
                        <a:spcBef>
                          <a:spcPts val="0"/>
                        </a:spcBef>
                        <a:spcAft>
                          <a:spcPts val="0"/>
                        </a:spcAft>
                        <a:tabLst>
                          <a:tab pos="200660" algn="l"/>
                          <a:tab pos="387350" algn="l"/>
                          <a:tab pos="562610" algn="l"/>
                        </a:tabLst>
                      </a:pPr>
                      <a:r>
                        <a:rPr lang="pt-BR" sz="15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&lt;li class="nav-item"&gt;</a:t>
                      </a:r>
                    </a:p>
                    <a:p>
                      <a:pPr algn="l">
                        <a:lnSpc>
                          <a:spcPct val="100000"/>
                        </a:lnSpc>
                        <a:spcBef>
                          <a:spcPts val="0"/>
                        </a:spcBef>
                        <a:spcAft>
                          <a:spcPts val="0"/>
                        </a:spcAft>
                        <a:tabLst>
                          <a:tab pos="200660" algn="l"/>
                          <a:tab pos="387350" algn="l"/>
                          <a:tab pos="562610" algn="l"/>
                        </a:tabLst>
                      </a:pPr>
                      <a:r>
                        <a:rPr lang="pt-BR" sz="15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&lt;a </a:t>
                      </a:r>
                      <a:r>
                        <a:rPr lang="pt-BR" sz="15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href="index.php?page=deelnemen" </a:t>
                      </a:r>
                      <a:r>
                        <a:rPr lang="pt-BR" sz="15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class="...&lt;/a&gt;</a:t>
                      </a:r>
                    </a:p>
                    <a:p>
                      <a:pPr algn="l">
                        <a:lnSpc>
                          <a:spcPct val="100000"/>
                        </a:lnSpc>
                        <a:spcBef>
                          <a:spcPts val="0"/>
                        </a:spcBef>
                        <a:spcAft>
                          <a:spcPts val="0"/>
                        </a:spcAft>
                        <a:tabLst>
                          <a:tab pos="200660" algn="l"/>
                          <a:tab pos="387350" algn="l"/>
                          <a:tab pos="562610" algn="l"/>
                        </a:tabLst>
                      </a:pPr>
                      <a:r>
                        <a:rPr lang="pt-BR" sz="15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&lt;/li&gt;</a:t>
                      </a:r>
                    </a:p>
                    <a:p>
                      <a:pPr algn="l">
                        <a:lnSpc>
                          <a:spcPct val="100000"/>
                        </a:lnSpc>
                        <a:spcBef>
                          <a:spcPts val="0"/>
                        </a:spcBef>
                        <a:spcAft>
                          <a:spcPts val="0"/>
                        </a:spcAft>
                        <a:tabLst>
                          <a:tab pos="200660" algn="l"/>
                          <a:tab pos="387350" algn="l"/>
                          <a:tab pos="562610" algn="l"/>
                        </a:tabLst>
                      </a:pPr>
                      <a:r>
                        <a:rPr lang="pt-BR" sz="15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a:t>
                      </a:r>
                    </a:p>
                    <a:p>
                      <a:pPr algn="l">
                        <a:lnSpc>
                          <a:spcPct val="100000"/>
                        </a:lnSpc>
                        <a:spcBef>
                          <a:spcPts val="0"/>
                        </a:spcBef>
                        <a:spcAft>
                          <a:spcPts val="0"/>
                        </a:spcAft>
                        <a:tabLst>
                          <a:tab pos="200660" algn="l"/>
                          <a:tab pos="387350" algn="l"/>
                          <a:tab pos="562610" algn="l"/>
                        </a:tabLst>
                      </a:pPr>
                      <a:r>
                        <a:rPr lang="pt-BR" sz="5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a:t>
                      </a:r>
                      <a:endParaRPr lang="nl-BE" sz="15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endParaRPr>
                    </a:p>
                  </a:txBody>
                  <a:tcPr marL="89535" marR="895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12953234"/>
                  </a:ext>
                </a:extLst>
              </a:tr>
            </a:tbl>
          </a:graphicData>
        </a:graphic>
      </p:graphicFrame>
    </p:spTree>
    <p:extLst>
      <p:ext uri="{BB962C8B-B14F-4D97-AF65-F5344CB8AC3E}">
        <p14:creationId xmlns:p14="http://schemas.microsoft.com/office/powerpoint/2010/main" val="3562634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el 1"/>
          <p:cNvSpPr txBox="1">
            <a:spLocks/>
          </p:cNvSpPr>
          <p:nvPr/>
        </p:nvSpPr>
        <p:spPr>
          <a:xfrm>
            <a:off x="1463039" y="210578"/>
            <a:ext cx="10578707" cy="1077309"/>
          </a:xfrm>
          <a:prstGeom prst="rect">
            <a:avLst/>
          </a:prstGeom>
          <a:solidFill>
            <a:schemeClr val="accent2">
              <a:lumMod val="75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nl-BE" dirty="0" smtClean="0">
                <a:solidFill>
                  <a:schemeClr val="bg1"/>
                </a:solidFill>
              </a:rPr>
              <a:t>12.2 Dubbel werk vermijden</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192</a:t>
            </a:r>
            <a:endParaRPr lang="nl-BE" dirty="0">
              <a:solidFill>
                <a:schemeClr val="accent2">
                  <a:lumMod val="75000"/>
                </a:schemeClr>
              </a:solidFill>
            </a:endParaRPr>
          </a:p>
        </p:txBody>
      </p:sp>
      <p:sp>
        <p:nvSpPr>
          <p:cNvPr id="21" name="Rechthoek 20"/>
          <p:cNvSpPr/>
          <p:nvPr/>
        </p:nvSpPr>
        <p:spPr>
          <a:xfrm>
            <a:off x="287382" y="2478950"/>
            <a:ext cx="920079" cy="676599"/>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vb12 </a:t>
            </a:r>
            <a:br>
              <a:rPr lang="nl-BE" dirty="0" smtClean="0">
                <a:solidFill>
                  <a:schemeClr val="accent2">
                    <a:lumMod val="75000"/>
                  </a:schemeClr>
                </a:solidFill>
              </a:rPr>
            </a:br>
            <a:r>
              <a:rPr lang="nl-BE" dirty="0" smtClean="0">
                <a:solidFill>
                  <a:schemeClr val="accent2">
                    <a:lumMod val="75000"/>
                  </a:schemeClr>
                </a:solidFill>
              </a:rPr>
              <a:t>stap2 </a:t>
            </a:r>
            <a:endParaRPr lang="nl-BE" dirty="0">
              <a:solidFill>
                <a:schemeClr val="accent2">
                  <a:lumMod val="75000"/>
                </a:schemeClr>
              </a:solidFill>
            </a:endParaRPr>
          </a:p>
        </p:txBody>
      </p:sp>
      <p:pic>
        <p:nvPicPr>
          <p:cNvPr id="22" name="Afbeelding 21"/>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87382" y="1495206"/>
            <a:ext cx="944688" cy="869170"/>
          </a:xfrm>
          <a:prstGeom prst="rect">
            <a:avLst/>
          </a:prstGeom>
        </p:spPr>
      </p:pic>
      <p:sp>
        <p:nvSpPr>
          <p:cNvPr id="15" name="Tekstvak 14"/>
          <p:cNvSpPr txBox="1"/>
          <p:nvPr/>
        </p:nvSpPr>
        <p:spPr>
          <a:xfrm>
            <a:off x="1362698" y="1406571"/>
            <a:ext cx="10679048" cy="1969770"/>
          </a:xfrm>
          <a:prstGeom prst="rect">
            <a:avLst/>
          </a:prstGeom>
          <a:noFill/>
        </p:spPr>
        <p:txBody>
          <a:bodyPr wrap="square" rtlCol="0">
            <a:spAutoFit/>
          </a:bodyPr>
          <a:lstStyle/>
          <a:p>
            <a:pPr marL="514350" indent="-514350">
              <a:spcBef>
                <a:spcPts val="1200"/>
              </a:spcBef>
              <a:buClr>
                <a:schemeClr val="accent6"/>
              </a:buClr>
              <a:buFont typeface="Wingdings 3" panose="05040102010807070707" pitchFamily="18" charset="2"/>
              <a:buChar char=""/>
            </a:pPr>
            <a:r>
              <a:rPr lang="nl-BE" sz="2800" dirty="0" smtClean="0"/>
              <a:t>Ook </a:t>
            </a:r>
            <a:r>
              <a:rPr lang="nl-BE" sz="2800" dirty="0"/>
              <a:t>in </a:t>
            </a:r>
            <a:r>
              <a:rPr lang="nl-BE" sz="2800" dirty="0" err="1">
                <a:solidFill>
                  <a:schemeClr val="accent6"/>
                </a:solidFill>
                <a:latin typeface="Code New Roman" panose="020B0609020204030204" pitchFamily="49" charset="0"/>
                <a:cs typeface="Code New Roman" panose="020B0609020204030204" pitchFamily="49" charset="0"/>
              </a:rPr>
              <a:t>start.php</a:t>
            </a:r>
            <a:r>
              <a:rPr lang="nl-BE" sz="2800" dirty="0"/>
              <a:t> moeten er vier verwijzingen aangepast worden.</a:t>
            </a:r>
          </a:p>
          <a:p>
            <a:pPr marL="514350" indent="-514350">
              <a:spcBef>
                <a:spcPts val="1200"/>
              </a:spcBef>
              <a:buClr>
                <a:schemeClr val="accent6"/>
              </a:buClr>
              <a:buFont typeface="Wingdings 3" panose="05040102010807070707" pitchFamily="18" charset="2"/>
              <a:buChar char=""/>
            </a:pPr>
            <a:r>
              <a:rPr lang="nl-BE" sz="2800" dirty="0" smtClean="0"/>
              <a:t>Voeg </a:t>
            </a:r>
            <a:r>
              <a:rPr lang="nl-BE" sz="2800" dirty="0"/>
              <a:t>de volgende code toe aan </a:t>
            </a:r>
            <a:r>
              <a:rPr lang="nl-BE" sz="2800" dirty="0" err="1">
                <a:solidFill>
                  <a:schemeClr val="accent6"/>
                </a:solidFill>
                <a:latin typeface="Code New Roman" panose="020B0609020204030204" pitchFamily="49" charset="0"/>
                <a:cs typeface="Code New Roman" panose="020B0609020204030204" pitchFamily="49" charset="0"/>
              </a:rPr>
              <a:t>index.php</a:t>
            </a:r>
            <a:r>
              <a:rPr lang="nl-BE" sz="2800" dirty="0"/>
              <a:t>, tussen de </a:t>
            </a:r>
            <a:r>
              <a:rPr lang="nl-BE" sz="2800" dirty="0" err="1"/>
              <a:t>php</a:t>
            </a:r>
            <a:r>
              <a:rPr lang="nl-BE" sz="2800" dirty="0"/>
              <a:t>-code voor de </a:t>
            </a:r>
            <a:r>
              <a:rPr lang="nl-BE" sz="2800" dirty="0" err="1" smtClean="0"/>
              <a:t>includes</a:t>
            </a:r>
            <a:r>
              <a:rPr lang="nl-BE" sz="2800" dirty="0" smtClean="0"/>
              <a:t> </a:t>
            </a:r>
            <a:r>
              <a:rPr lang="nl-BE" sz="2800" dirty="0"/>
              <a:t>van het menu en de </a:t>
            </a:r>
            <a:r>
              <a:rPr lang="nl-BE" sz="2800" dirty="0" err="1"/>
              <a:t>footer</a:t>
            </a:r>
            <a:r>
              <a:rPr lang="nl-BE" sz="2800" dirty="0"/>
              <a:t>:</a:t>
            </a:r>
          </a:p>
        </p:txBody>
      </p:sp>
      <p:graphicFrame>
        <p:nvGraphicFramePr>
          <p:cNvPr id="16" name="Tabel 15"/>
          <p:cNvGraphicFramePr>
            <a:graphicFrameLocks noGrp="1"/>
          </p:cNvGraphicFramePr>
          <p:nvPr>
            <p:extLst>
              <p:ext uri="{D42A27DB-BD31-4B8C-83A1-F6EECF244321}">
                <p14:modId xmlns:p14="http://schemas.microsoft.com/office/powerpoint/2010/main" val="1767637263"/>
              </p:ext>
            </p:extLst>
          </p:nvPr>
        </p:nvGraphicFramePr>
        <p:xfrm>
          <a:off x="1464906" y="3460235"/>
          <a:ext cx="10476499" cy="1463040"/>
        </p:xfrm>
        <a:graphic>
          <a:graphicData uri="http://schemas.openxmlformats.org/drawingml/2006/table">
            <a:tbl>
              <a:tblPr firstRow="1" firstCol="1" bandRow="1">
                <a:tableStyleId>{5C22544A-7EE6-4342-B048-85BDC9FD1C3A}</a:tableStyleId>
              </a:tblPr>
              <a:tblGrid>
                <a:gridCol w="605554">
                  <a:extLst>
                    <a:ext uri="{9D8B030D-6E8A-4147-A177-3AD203B41FA5}">
                      <a16:colId xmlns:a16="http://schemas.microsoft.com/office/drawing/2014/main" val="2855085912"/>
                    </a:ext>
                  </a:extLst>
                </a:gridCol>
                <a:gridCol w="9870945">
                  <a:extLst>
                    <a:ext uri="{9D8B030D-6E8A-4147-A177-3AD203B41FA5}">
                      <a16:colId xmlns:a16="http://schemas.microsoft.com/office/drawing/2014/main" val="2105840097"/>
                    </a:ext>
                  </a:extLst>
                </a:gridCol>
              </a:tblGrid>
              <a:tr h="0">
                <a:tc>
                  <a:txBody>
                    <a:bodyPr/>
                    <a:lstStyle/>
                    <a:p>
                      <a:pPr algn="r">
                        <a:lnSpc>
                          <a:spcPct val="100000"/>
                        </a:lnSpc>
                        <a:spcAft>
                          <a:spcPts val="0"/>
                        </a:spcAft>
                      </a:pPr>
                      <a:endParaRPr lang="nl-BE" sz="2400" b="0" dirty="0" smtClean="0">
                        <a:effectLst/>
                        <a:latin typeface="+mn-lt"/>
                        <a:ea typeface="+mn-ea"/>
                        <a:cs typeface="+mn-cs"/>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00000"/>
                        </a:lnSpc>
                        <a:spcBef>
                          <a:spcPts val="0"/>
                        </a:spcBef>
                        <a:spcAft>
                          <a:spcPts val="0"/>
                        </a:spcAft>
                        <a:tabLst>
                          <a:tab pos="200660" algn="l"/>
                          <a:tab pos="387350" algn="l"/>
                          <a:tab pos="562610" algn="l"/>
                        </a:tabLst>
                      </a:pPr>
                      <a:endParaRPr lang="nl-BE" sz="24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endParaRPr>
                    </a:p>
                    <a:p>
                      <a:pPr algn="l">
                        <a:lnSpc>
                          <a:spcPct val="100000"/>
                        </a:lnSpc>
                        <a:spcBef>
                          <a:spcPts val="0"/>
                        </a:spcBef>
                        <a:spcAft>
                          <a:spcPts val="0"/>
                        </a:spcAft>
                        <a:tabLst>
                          <a:tab pos="200660" algn="l"/>
                          <a:tab pos="387350" algn="l"/>
                          <a:tab pos="562610" algn="l"/>
                        </a:tabLst>
                      </a:pPr>
                      <a:r>
                        <a:rPr lang="nl-BE" sz="24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&lt;?</a:t>
                      </a:r>
                      <a:r>
                        <a:rPr lang="nl-BE" sz="2400" b="0" dirty="0" err="1"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php</a:t>
                      </a:r>
                      <a:r>
                        <a:rPr lang="nl-BE" sz="24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$verwijzing = '</a:t>
                      </a:r>
                      <a:r>
                        <a:rPr lang="nl-BE" sz="2400" b="0" dirty="0" err="1"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includes</a:t>
                      </a:r>
                      <a:r>
                        <a:rPr lang="nl-BE" sz="24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/'.$_GET['page'].'.</a:t>
                      </a:r>
                      <a:r>
                        <a:rPr lang="nl-BE" sz="2400" b="0" dirty="0" err="1"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php</a:t>
                      </a:r>
                      <a:r>
                        <a:rPr lang="nl-BE" sz="24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a:t>
                      </a:r>
                    </a:p>
                    <a:p>
                      <a:pPr algn="l">
                        <a:lnSpc>
                          <a:spcPct val="100000"/>
                        </a:lnSpc>
                        <a:spcBef>
                          <a:spcPts val="0"/>
                        </a:spcBef>
                        <a:spcAft>
                          <a:spcPts val="0"/>
                        </a:spcAft>
                        <a:tabLst>
                          <a:tab pos="200660" algn="l"/>
                          <a:tab pos="387350" algn="l"/>
                          <a:tab pos="562610" algn="l"/>
                        </a:tabLst>
                      </a:pPr>
                      <a:r>
                        <a:rPr lang="nl-BE" sz="24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a:t>
                      </a:r>
                      <a:r>
                        <a:rPr lang="nl-BE" sz="2400" b="0" dirty="0" err="1"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include</a:t>
                      </a:r>
                      <a:r>
                        <a:rPr lang="nl-BE" sz="24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($verwijzing); ?&gt;</a:t>
                      </a:r>
                    </a:p>
                    <a:p>
                      <a:pPr algn="l">
                        <a:lnSpc>
                          <a:spcPct val="100000"/>
                        </a:lnSpc>
                        <a:spcBef>
                          <a:spcPts val="0"/>
                        </a:spcBef>
                        <a:spcAft>
                          <a:spcPts val="0"/>
                        </a:spcAft>
                        <a:tabLst>
                          <a:tab pos="200660" algn="l"/>
                          <a:tab pos="387350" algn="l"/>
                          <a:tab pos="562610" algn="l"/>
                        </a:tabLst>
                      </a:pPr>
                      <a:r>
                        <a:rPr lang="pt-BR" sz="24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a:t>
                      </a:r>
                      <a:endParaRPr lang="nl-BE" sz="24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endParaRPr>
                    </a:p>
                  </a:txBody>
                  <a:tcPr marL="89535" marR="895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12953234"/>
                  </a:ext>
                </a:extLst>
              </a:tr>
            </a:tbl>
          </a:graphicData>
        </a:graphic>
      </p:graphicFrame>
    </p:spTree>
    <p:extLst>
      <p:ext uri="{BB962C8B-B14F-4D97-AF65-F5344CB8AC3E}">
        <p14:creationId xmlns:p14="http://schemas.microsoft.com/office/powerpoint/2010/main" val="8503471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abel 22"/>
          <p:cNvGraphicFramePr>
            <a:graphicFrameLocks noGrp="1"/>
          </p:cNvGraphicFramePr>
          <p:nvPr>
            <p:extLst>
              <p:ext uri="{D42A27DB-BD31-4B8C-83A1-F6EECF244321}">
                <p14:modId xmlns:p14="http://schemas.microsoft.com/office/powerpoint/2010/main" val="4014486247"/>
              </p:ext>
            </p:extLst>
          </p:nvPr>
        </p:nvGraphicFramePr>
        <p:xfrm>
          <a:off x="1464906" y="3460235"/>
          <a:ext cx="10476499" cy="1463040"/>
        </p:xfrm>
        <a:graphic>
          <a:graphicData uri="http://schemas.openxmlformats.org/drawingml/2006/table">
            <a:tbl>
              <a:tblPr firstRow="1" firstCol="1" bandRow="1">
                <a:tableStyleId>{5C22544A-7EE6-4342-B048-85BDC9FD1C3A}</a:tableStyleId>
              </a:tblPr>
              <a:tblGrid>
                <a:gridCol w="605554">
                  <a:extLst>
                    <a:ext uri="{9D8B030D-6E8A-4147-A177-3AD203B41FA5}">
                      <a16:colId xmlns:a16="http://schemas.microsoft.com/office/drawing/2014/main" val="2855085912"/>
                    </a:ext>
                  </a:extLst>
                </a:gridCol>
                <a:gridCol w="9870945">
                  <a:extLst>
                    <a:ext uri="{9D8B030D-6E8A-4147-A177-3AD203B41FA5}">
                      <a16:colId xmlns:a16="http://schemas.microsoft.com/office/drawing/2014/main" val="2105840097"/>
                    </a:ext>
                  </a:extLst>
                </a:gridCol>
              </a:tblGrid>
              <a:tr h="0">
                <a:tc>
                  <a:txBody>
                    <a:bodyPr/>
                    <a:lstStyle/>
                    <a:p>
                      <a:pPr algn="r">
                        <a:lnSpc>
                          <a:spcPct val="100000"/>
                        </a:lnSpc>
                        <a:spcAft>
                          <a:spcPts val="0"/>
                        </a:spcAft>
                      </a:pPr>
                      <a:endParaRPr lang="nl-BE" sz="2400" b="0" dirty="0" smtClean="0">
                        <a:effectLst/>
                        <a:latin typeface="+mn-lt"/>
                        <a:ea typeface="+mn-ea"/>
                        <a:cs typeface="+mn-cs"/>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00000"/>
                        </a:lnSpc>
                        <a:spcBef>
                          <a:spcPts val="0"/>
                        </a:spcBef>
                        <a:spcAft>
                          <a:spcPts val="0"/>
                        </a:spcAft>
                        <a:tabLst>
                          <a:tab pos="200660" algn="l"/>
                          <a:tab pos="387350" algn="l"/>
                          <a:tab pos="562610" algn="l"/>
                        </a:tabLst>
                      </a:pPr>
                      <a:endParaRPr lang="nl-BE" sz="24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endParaRPr>
                    </a:p>
                    <a:p>
                      <a:pPr algn="l">
                        <a:lnSpc>
                          <a:spcPct val="100000"/>
                        </a:lnSpc>
                        <a:spcBef>
                          <a:spcPts val="0"/>
                        </a:spcBef>
                        <a:spcAft>
                          <a:spcPts val="0"/>
                        </a:spcAft>
                        <a:tabLst>
                          <a:tab pos="200660" algn="l"/>
                          <a:tab pos="387350" algn="l"/>
                          <a:tab pos="562610" algn="l"/>
                        </a:tabLst>
                      </a:pPr>
                      <a:r>
                        <a:rPr lang="nl-BE" sz="24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a:t>
                      </a:r>
                      <a:r>
                        <a:rPr lang="nl-BE" sz="24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&lt;?</a:t>
                      </a:r>
                      <a:r>
                        <a:rPr lang="nl-BE" sz="2400" b="0" dirty="0" err="1"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php</a:t>
                      </a:r>
                      <a:r>
                        <a:rPr lang="nl-BE" sz="24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a:t>
                      </a:r>
                      <a:r>
                        <a:rPr lang="nl-BE" sz="24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$verwijzing </a:t>
                      </a:r>
                      <a:r>
                        <a:rPr lang="nl-BE" sz="24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a:t>
                      </a:r>
                      <a:r>
                        <a:rPr lang="nl-BE" sz="2400" b="0" dirty="0" err="1"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includes</a:t>
                      </a:r>
                      <a:r>
                        <a:rPr lang="nl-BE" sz="24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/'.$_GET['page'].'.</a:t>
                      </a:r>
                      <a:r>
                        <a:rPr lang="nl-BE" sz="2400" b="0" dirty="0" err="1"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php</a:t>
                      </a:r>
                      <a:r>
                        <a:rPr lang="nl-BE" sz="24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a:t>
                      </a:r>
                    </a:p>
                    <a:p>
                      <a:pPr algn="l">
                        <a:lnSpc>
                          <a:spcPct val="100000"/>
                        </a:lnSpc>
                        <a:spcBef>
                          <a:spcPts val="0"/>
                        </a:spcBef>
                        <a:spcAft>
                          <a:spcPts val="0"/>
                        </a:spcAft>
                        <a:tabLst>
                          <a:tab pos="200660" algn="l"/>
                          <a:tab pos="387350" algn="l"/>
                          <a:tab pos="562610" algn="l"/>
                        </a:tabLst>
                      </a:pPr>
                      <a:r>
                        <a:rPr lang="nl-BE" sz="24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a:t>
                      </a:r>
                      <a:r>
                        <a:rPr lang="nl-BE" sz="2400" b="0" dirty="0" err="1"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include</a:t>
                      </a:r>
                      <a:r>
                        <a:rPr lang="nl-BE" sz="24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($verwijzing); ?&gt;</a:t>
                      </a:r>
                    </a:p>
                    <a:p>
                      <a:pPr algn="l">
                        <a:lnSpc>
                          <a:spcPct val="100000"/>
                        </a:lnSpc>
                        <a:spcBef>
                          <a:spcPts val="0"/>
                        </a:spcBef>
                        <a:spcAft>
                          <a:spcPts val="0"/>
                        </a:spcAft>
                        <a:tabLst>
                          <a:tab pos="200660" algn="l"/>
                          <a:tab pos="387350" algn="l"/>
                          <a:tab pos="562610" algn="l"/>
                        </a:tabLst>
                      </a:pPr>
                      <a:r>
                        <a:rPr lang="pt-BR" sz="24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a:t>
                      </a:r>
                      <a:endParaRPr lang="nl-BE" sz="24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endParaRPr>
                    </a:p>
                  </a:txBody>
                  <a:tcPr marL="89535" marR="895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12953234"/>
                  </a:ext>
                </a:extLst>
              </a:tr>
            </a:tbl>
          </a:graphicData>
        </a:graphic>
      </p:graphicFrame>
      <p:sp>
        <p:nvSpPr>
          <p:cNvPr id="19" name="Titel 1"/>
          <p:cNvSpPr txBox="1">
            <a:spLocks/>
          </p:cNvSpPr>
          <p:nvPr/>
        </p:nvSpPr>
        <p:spPr>
          <a:xfrm>
            <a:off x="1463039" y="210578"/>
            <a:ext cx="10578707" cy="1077309"/>
          </a:xfrm>
          <a:prstGeom prst="rect">
            <a:avLst/>
          </a:prstGeom>
          <a:solidFill>
            <a:schemeClr val="accent2">
              <a:lumMod val="75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nl-BE" dirty="0" smtClean="0">
                <a:solidFill>
                  <a:schemeClr val="bg1"/>
                </a:solidFill>
              </a:rPr>
              <a:t>12.2 Dubbel werk vermijden</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192</a:t>
            </a:r>
            <a:endParaRPr lang="nl-BE" dirty="0">
              <a:solidFill>
                <a:schemeClr val="accent2">
                  <a:lumMod val="75000"/>
                </a:schemeClr>
              </a:solidFill>
            </a:endParaRPr>
          </a:p>
        </p:txBody>
      </p:sp>
      <p:pic>
        <p:nvPicPr>
          <p:cNvPr id="17" name="Afbeelding 16"/>
          <p:cNvPicPr/>
          <p:nvPr/>
        </p:nvPicPr>
        <p:blipFill>
          <a:blip r:embed="rId4" cstate="print">
            <a:duotone>
              <a:prstClr val="black"/>
              <a:schemeClr val="accent4">
                <a:tint val="45000"/>
                <a:satMod val="400000"/>
              </a:schemeClr>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87382" y="1564553"/>
            <a:ext cx="920080" cy="900000"/>
          </a:xfrm>
          <a:prstGeom prst="rect">
            <a:avLst/>
          </a:prstGeom>
        </p:spPr>
      </p:pic>
      <p:cxnSp>
        <p:nvCxnSpPr>
          <p:cNvPr id="18" name="Rechte verbindingslijn met pijl 17"/>
          <p:cNvCxnSpPr/>
          <p:nvPr/>
        </p:nvCxnSpPr>
        <p:spPr>
          <a:xfrm flipV="1">
            <a:off x="4282751" y="2911151"/>
            <a:ext cx="9331" cy="905069"/>
          </a:xfrm>
          <a:prstGeom prst="straightConnector1">
            <a:avLst/>
          </a:prstGeom>
          <a:ln w="57150">
            <a:tailEnd type="triangle"/>
          </a:ln>
        </p:spPr>
        <p:style>
          <a:lnRef idx="1">
            <a:schemeClr val="accent6"/>
          </a:lnRef>
          <a:fillRef idx="0">
            <a:schemeClr val="accent6"/>
          </a:fillRef>
          <a:effectRef idx="0">
            <a:schemeClr val="accent6"/>
          </a:effectRef>
          <a:fontRef idx="minor">
            <a:schemeClr val="tx1"/>
          </a:fontRef>
        </p:style>
      </p:cxnSp>
      <p:sp>
        <p:nvSpPr>
          <p:cNvPr id="20" name="Rechthoek 19"/>
          <p:cNvSpPr/>
          <p:nvPr/>
        </p:nvSpPr>
        <p:spPr>
          <a:xfrm>
            <a:off x="1463038" y="1420201"/>
            <a:ext cx="5730863" cy="1369652"/>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3600" dirty="0" smtClean="0"/>
              <a:t>Variabele </a:t>
            </a:r>
            <a:r>
              <a:rPr lang="nl-BE" sz="3600" dirty="0" smtClean="0">
                <a:solidFill>
                  <a:schemeClr val="accent1">
                    <a:lumMod val="60000"/>
                    <a:lumOff val="40000"/>
                  </a:schemeClr>
                </a:solidFill>
                <a:latin typeface="Code New Roman" panose="020B0609020204030204" pitchFamily="49" charset="0"/>
                <a:cs typeface="Code New Roman" panose="020B0609020204030204" pitchFamily="49" charset="0"/>
              </a:rPr>
              <a:t>verwijzing</a:t>
            </a:r>
            <a:endParaRPr lang="nl-BE" sz="3600" dirty="0">
              <a:solidFill>
                <a:schemeClr val="accent1">
                  <a:lumMod val="60000"/>
                  <a:lumOff val="40000"/>
                </a:schemeClr>
              </a:solidFill>
              <a:latin typeface="Code New Roman" panose="020B0609020204030204" pitchFamily="49" charset="0"/>
              <a:cs typeface="Code New Roman" panose="020B0609020204030204" pitchFamily="49" charset="0"/>
            </a:endParaRPr>
          </a:p>
        </p:txBody>
      </p:sp>
      <p:sp>
        <p:nvSpPr>
          <p:cNvPr id="24" name="Rechthoek 23"/>
          <p:cNvSpPr/>
          <p:nvPr/>
        </p:nvSpPr>
        <p:spPr>
          <a:xfrm>
            <a:off x="1450909" y="5340240"/>
            <a:ext cx="10504491" cy="1369652"/>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3600" dirty="0" smtClean="0"/>
              <a:t>Variabelen starten steeds met </a:t>
            </a:r>
            <a:r>
              <a:rPr lang="nl-BE" sz="3600" dirty="0" smtClean="0">
                <a:latin typeface="Code New Roman" panose="020B0609020204030204" pitchFamily="49" charset="0"/>
                <a:cs typeface="Code New Roman" panose="020B0609020204030204" pitchFamily="49" charset="0"/>
              </a:rPr>
              <a:t>$</a:t>
            </a:r>
            <a:endParaRPr lang="nl-BE" sz="3600" dirty="0">
              <a:solidFill>
                <a:schemeClr val="accent1">
                  <a:lumMod val="60000"/>
                  <a:lumOff val="40000"/>
                </a:schemeClr>
              </a:solidFill>
              <a:latin typeface="Code New Roman" panose="020B0609020204030204" pitchFamily="49" charset="0"/>
              <a:cs typeface="Code New Roman" panose="020B0609020204030204" pitchFamily="49" charset="0"/>
            </a:endParaRPr>
          </a:p>
        </p:txBody>
      </p:sp>
    </p:spTree>
    <p:extLst>
      <p:ext uri="{BB962C8B-B14F-4D97-AF65-F5344CB8AC3E}">
        <p14:creationId xmlns:p14="http://schemas.microsoft.com/office/powerpoint/2010/main" val="837664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abel 22"/>
          <p:cNvGraphicFramePr>
            <a:graphicFrameLocks noGrp="1"/>
          </p:cNvGraphicFramePr>
          <p:nvPr>
            <p:extLst>
              <p:ext uri="{D42A27DB-BD31-4B8C-83A1-F6EECF244321}">
                <p14:modId xmlns:p14="http://schemas.microsoft.com/office/powerpoint/2010/main" val="1988214321"/>
              </p:ext>
            </p:extLst>
          </p:nvPr>
        </p:nvGraphicFramePr>
        <p:xfrm>
          <a:off x="1464906" y="3460235"/>
          <a:ext cx="10476499" cy="1463040"/>
        </p:xfrm>
        <a:graphic>
          <a:graphicData uri="http://schemas.openxmlformats.org/drawingml/2006/table">
            <a:tbl>
              <a:tblPr firstRow="1" firstCol="1" bandRow="1">
                <a:tableStyleId>{5C22544A-7EE6-4342-B048-85BDC9FD1C3A}</a:tableStyleId>
              </a:tblPr>
              <a:tblGrid>
                <a:gridCol w="605554">
                  <a:extLst>
                    <a:ext uri="{9D8B030D-6E8A-4147-A177-3AD203B41FA5}">
                      <a16:colId xmlns:a16="http://schemas.microsoft.com/office/drawing/2014/main" val="2855085912"/>
                    </a:ext>
                  </a:extLst>
                </a:gridCol>
                <a:gridCol w="9870945">
                  <a:extLst>
                    <a:ext uri="{9D8B030D-6E8A-4147-A177-3AD203B41FA5}">
                      <a16:colId xmlns:a16="http://schemas.microsoft.com/office/drawing/2014/main" val="2105840097"/>
                    </a:ext>
                  </a:extLst>
                </a:gridCol>
              </a:tblGrid>
              <a:tr h="0">
                <a:tc>
                  <a:txBody>
                    <a:bodyPr/>
                    <a:lstStyle/>
                    <a:p>
                      <a:pPr algn="r">
                        <a:lnSpc>
                          <a:spcPct val="100000"/>
                        </a:lnSpc>
                        <a:spcAft>
                          <a:spcPts val="0"/>
                        </a:spcAft>
                      </a:pPr>
                      <a:endParaRPr lang="nl-BE" sz="2400" b="0" dirty="0" smtClean="0">
                        <a:effectLst/>
                        <a:latin typeface="+mn-lt"/>
                        <a:ea typeface="+mn-ea"/>
                        <a:cs typeface="+mn-cs"/>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00000"/>
                        </a:lnSpc>
                        <a:spcBef>
                          <a:spcPts val="0"/>
                        </a:spcBef>
                        <a:spcAft>
                          <a:spcPts val="0"/>
                        </a:spcAft>
                        <a:tabLst>
                          <a:tab pos="200660" algn="l"/>
                          <a:tab pos="387350" algn="l"/>
                          <a:tab pos="562610" algn="l"/>
                        </a:tabLst>
                      </a:pPr>
                      <a:endParaRPr lang="nl-BE" sz="24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endParaRPr>
                    </a:p>
                    <a:p>
                      <a:pPr algn="l">
                        <a:lnSpc>
                          <a:spcPct val="100000"/>
                        </a:lnSpc>
                        <a:spcBef>
                          <a:spcPts val="0"/>
                        </a:spcBef>
                        <a:spcAft>
                          <a:spcPts val="0"/>
                        </a:spcAft>
                        <a:tabLst>
                          <a:tab pos="200660" algn="l"/>
                          <a:tab pos="387350" algn="l"/>
                          <a:tab pos="562610" algn="l"/>
                        </a:tabLst>
                      </a:pPr>
                      <a:r>
                        <a:rPr lang="nl-BE" sz="24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a:t>
                      </a:r>
                      <a:r>
                        <a:rPr lang="nl-BE" sz="24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&lt;?</a:t>
                      </a:r>
                      <a:r>
                        <a:rPr lang="nl-BE" sz="2400" b="0" dirty="0" err="1"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php</a:t>
                      </a:r>
                      <a:r>
                        <a:rPr lang="nl-BE" sz="24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$verwijzing = </a:t>
                      </a:r>
                      <a:r>
                        <a:rPr lang="nl-BE" sz="24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a:t>
                      </a:r>
                      <a:r>
                        <a:rPr lang="nl-BE" sz="2400" b="0" dirty="0" err="1"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includes</a:t>
                      </a:r>
                      <a:r>
                        <a:rPr lang="nl-BE" sz="24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a:t>
                      </a:r>
                      <a:r>
                        <a:rPr lang="nl-BE" sz="24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a:t>
                      </a:r>
                      <a:r>
                        <a:rPr lang="nl-BE" sz="24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.$_GET['page'].'.</a:t>
                      </a:r>
                      <a:r>
                        <a:rPr lang="nl-BE" sz="2400" b="0" dirty="0" err="1"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php</a:t>
                      </a:r>
                      <a:r>
                        <a:rPr lang="nl-BE" sz="24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a:t>
                      </a:r>
                    </a:p>
                    <a:p>
                      <a:pPr algn="l">
                        <a:lnSpc>
                          <a:spcPct val="100000"/>
                        </a:lnSpc>
                        <a:spcBef>
                          <a:spcPts val="0"/>
                        </a:spcBef>
                        <a:spcAft>
                          <a:spcPts val="0"/>
                        </a:spcAft>
                        <a:tabLst>
                          <a:tab pos="200660" algn="l"/>
                          <a:tab pos="387350" algn="l"/>
                          <a:tab pos="562610" algn="l"/>
                        </a:tabLst>
                      </a:pPr>
                      <a:r>
                        <a:rPr lang="nl-BE" sz="24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a:t>
                      </a:r>
                      <a:r>
                        <a:rPr lang="nl-BE" sz="2400" b="0" dirty="0" err="1"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include</a:t>
                      </a:r>
                      <a:r>
                        <a:rPr lang="nl-BE" sz="24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($verwijzing); ?&gt;</a:t>
                      </a:r>
                    </a:p>
                    <a:p>
                      <a:pPr algn="l">
                        <a:lnSpc>
                          <a:spcPct val="100000"/>
                        </a:lnSpc>
                        <a:spcBef>
                          <a:spcPts val="0"/>
                        </a:spcBef>
                        <a:spcAft>
                          <a:spcPts val="0"/>
                        </a:spcAft>
                        <a:tabLst>
                          <a:tab pos="200660" algn="l"/>
                          <a:tab pos="387350" algn="l"/>
                          <a:tab pos="562610" algn="l"/>
                        </a:tabLst>
                      </a:pPr>
                      <a:r>
                        <a:rPr lang="pt-BR" sz="24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a:t>
                      </a:r>
                      <a:endParaRPr lang="nl-BE" sz="24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endParaRPr>
                    </a:p>
                  </a:txBody>
                  <a:tcPr marL="89535" marR="895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12953234"/>
                  </a:ext>
                </a:extLst>
              </a:tr>
            </a:tbl>
          </a:graphicData>
        </a:graphic>
      </p:graphicFrame>
      <p:sp>
        <p:nvSpPr>
          <p:cNvPr id="19" name="Titel 1"/>
          <p:cNvSpPr txBox="1">
            <a:spLocks/>
          </p:cNvSpPr>
          <p:nvPr/>
        </p:nvSpPr>
        <p:spPr>
          <a:xfrm>
            <a:off x="1463039" y="210578"/>
            <a:ext cx="10578707" cy="1077309"/>
          </a:xfrm>
          <a:prstGeom prst="rect">
            <a:avLst/>
          </a:prstGeom>
          <a:solidFill>
            <a:schemeClr val="accent2">
              <a:lumMod val="75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nl-BE" dirty="0" smtClean="0">
                <a:solidFill>
                  <a:schemeClr val="bg1"/>
                </a:solidFill>
              </a:rPr>
              <a:t>12.2 Dubbel werk vermijden</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192</a:t>
            </a:r>
            <a:endParaRPr lang="nl-BE" dirty="0">
              <a:solidFill>
                <a:schemeClr val="accent2">
                  <a:lumMod val="75000"/>
                </a:schemeClr>
              </a:solidFill>
            </a:endParaRPr>
          </a:p>
        </p:txBody>
      </p:sp>
      <p:pic>
        <p:nvPicPr>
          <p:cNvPr id="17" name="Afbeelding 16"/>
          <p:cNvPicPr/>
          <p:nvPr/>
        </p:nvPicPr>
        <p:blipFill>
          <a:blip r:embed="rId4" cstate="print">
            <a:duotone>
              <a:prstClr val="black"/>
              <a:schemeClr val="accent4">
                <a:tint val="45000"/>
                <a:satMod val="400000"/>
              </a:schemeClr>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87382" y="1564553"/>
            <a:ext cx="920080" cy="900000"/>
          </a:xfrm>
          <a:prstGeom prst="rect">
            <a:avLst/>
          </a:prstGeom>
        </p:spPr>
      </p:pic>
      <p:sp>
        <p:nvSpPr>
          <p:cNvPr id="24" name="Rechthoek 23"/>
          <p:cNvSpPr/>
          <p:nvPr/>
        </p:nvSpPr>
        <p:spPr>
          <a:xfrm>
            <a:off x="1450909" y="5340240"/>
            <a:ext cx="10504491" cy="1369652"/>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3600" dirty="0" smtClean="0"/>
              <a:t>Tekst wordt tussen accenttekens gezet</a:t>
            </a:r>
            <a:endParaRPr lang="nl-BE" sz="3600" dirty="0">
              <a:solidFill>
                <a:schemeClr val="accent1">
                  <a:lumMod val="60000"/>
                  <a:lumOff val="40000"/>
                </a:schemeClr>
              </a:solidFill>
              <a:latin typeface="Code New Roman" panose="020B0609020204030204" pitchFamily="49" charset="0"/>
              <a:cs typeface="Code New Roman" panose="020B0609020204030204" pitchFamily="49" charset="0"/>
            </a:endParaRPr>
          </a:p>
        </p:txBody>
      </p:sp>
      <p:cxnSp>
        <p:nvCxnSpPr>
          <p:cNvPr id="21" name="Rechte verbindingslijn met pijl 20"/>
          <p:cNvCxnSpPr/>
          <p:nvPr/>
        </p:nvCxnSpPr>
        <p:spPr>
          <a:xfrm flipH="1">
            <a:off x="5747657" y="4180555"/>
            <a:ext cx="1" cy="1122964"/>
          </a:xfrm>
          <a:prstGeom prst="straightConnector1">
            <a:avLst/>
          </a:prstGeom>
          <a:ln w="57150">
            <a:tailEnd type="triangle"/>
          </a:ln>
        </p:spPr>
        <p:style>
          <a:lnRef idx="1">
            <a:schemeClr val="accent6"/>
          </a:lnRef>
          <a:fillRef idx="0">
            <a:schemeClr val="accent6"/>
          </a:fillRef>
          <a:effectRef idx="0">
            <a:schemeClr val="accent6"/>
          </a:effectRef>
          <a:fontRef idx="minor">
            <a:schemeClr val="tx1"/>
          </a:fontRef>
        </p:style>
      </p:cxnSp>
      <p:cxnSp>
        <p:nvCxnSpPr>
          <p:cNvPr id="25" name="Rechte verbindingslijn met pijl 24"/>
          <p:cNvCxnSpPr/>
          <p:nvPr/>
        </p:nvCxnSpPr>
        <p:spPr>
          <a:xfrm flipH="1">
            <a:off x="7364963" y="4180555"/>
            <a:ext cx="1" cy="1122964"/>
          </a:xfrm>
          <a:prstGeom prst="straightConnector1">
            <a:avLst/>
          </a:prstGeom>
          <a:ln w="57150">
            <a:tailEnd type="triangle"/>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3876336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abel 22"/>
          <p:cNvGraphicFramePr>
            <a:graphicFrameLocks noGrp="1"/>
          </p:cNvGraphicFramePr>
          <p:nvPr>
            <p:extLst>
              <p:ext uri="{D42A27DB-BD31-4B8C-83A1-F6EECF244321}">
                <p14:modId xmlns:p14="http://schemas.microsoft.com/office/powerpoint/2010/main" val="1172097544"/>
              </p:ext>
            </p:extLst>
          </p:nvPr>
        </p:nvGraphicFramePr>
        <p:xfrm>
          <a:off x="1464906" y="3460235"/>
          <a:ext cx="10476499" cy="1463040"/>
        </p:xfrm>
        <a:graphic>
          <a:graphicData uri="http://schemas.openxmlformats.org/drawingml/2006/table">
            <a:tbl>
              <a:tblPr firstRow="1" firstCol="1" bandRow="1">
                <a:tableStyleId>{5C22544A-7EE6-4342-B048-85BDC9FD1C3A}</a:tableStyleId>
              </a:tblPr>
              <a:tblGrid>
                <a:gridCol w="605554">
                  <a:extLst>
                    <a:ext uri="{9D8B030D-6E8A-4147-A177-3AD203B41FA5}">
                      <a16:colId xmlns:a16="http://schemas.microsoft.com/office/drawing/2014/main" val="2855085912"/>
                    </a:ext>
                  </a:extLst>
                </a:gridCol>
                <a:gridCol w="9870945">
                  <a:extLst>
                    <a:ext uri="{9D8B030D-6E8A-4147-A177-3AD203B41FA5}">
                      <a16:colId xmlns:a16="http://schemas.microsoft.com/office/drawing/2014/main" val="2105840097"/>
                    </a:ext>
                  </a:extLst>
                </a:gridCol>
              </a:tblGrid>
              <a:tr h="0">
                <a:tc>
                  <a:txBody>
                    <a:bodyPr/>
                    <a:lstStyle/>
                    <a:p>
                      <a:pPr algn="r">
                        <a:lnSpc>
                          <a:spcPct val="100000"/>
                        </a:lnSpc>
                        <a:spcAft>
                          <a:spcPts val="0"/>
                        </a:spcAft>
                      </a:pPr>
                      <a:endParaRPr lang="nl-BE" sz="2400" b="0" dirty="0" smtClean="0">
                        <a:effectLst/>
                        <a:latin typeface="+mn-lt"/>
                        <a:ea typeface="+mn-ea"/>
                        <a:cs typeface="+mn-cs"/>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00000"/>
                        </a:lnSpc>
                        <a:spcBef>
                          <a:spcPts val="0"/>
                        </a:spcBef>
                        <a:spcAft>
                          <a:spcPts val="0"/>
                        </a:spcAft>
                        <a:tabLst>
                          <a:tab pos="200660" algn="l"/>
                          <a:tab pos="387350" algn="l"/>
                          <a:tab pos="562610" algn="l"/>
                        </a:tabLst>
                      </a:pPr>
                      <a:endParaRPr lang="nl-BE" sz="24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endParaRPr>
                    </a:p>
                    <a:p>
                      <a:pPr algn="l">
                        <a:lnSpc>
                          <a:spcPct val="100000"/>
                        </a:lnSpc>
                        <a:spcBef>
                          <a:spcPts val="0"/>
                        </a:spcBef>
                        <a:spcAft>
                          <a:spcPts val="0"/>
                        </a:spcAft>
                        <a:tabLst>
                          <a:tab pos="200660" algn="l"/>
                          <a:tab pos="387350" algn="l"/>
                          <a:tab pos="562610" algn="l"/>
                        </a:tabLst>
                      </a:pPr>
                      <a:r>
                        <a:rPr lang="nl-BE" sz="24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a:t>
                      </a:r>
                      <a:r>
                        <a:rPr lang="nl-BE" sz="24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&lt;?</a:t>
                      </a:r>
                      <a:r>
                        <a:rPr lang="nl-BE" sz="2400" b="0" dirty="0" err="1"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php</a:t>
                      </a:r>
                      <a:r>
                        <a:rPr lang="nl-BE" sz="24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$verwijzing = '</a:t>
                      </a:r>
                      <a:r>
                        <a:rPr lang="nl-BE" sz="2400" b="0" dirty="0" err="1"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includes</a:t>
                      </a:r>
                      <a:r>
                        <a:rPr lang="nl-BE" sz="24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a:t>
                      </a:r>
                      <a:r>
                        <a:rPr lang="nl-BE" sz="24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a:t>
                      </a:r>
                      <a:r>
                        <a:rPr lang="nl-BE" sz="24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$_GET['page']</a:t>
                      </a:r>
                      <a:r>
                        <a:rPr lang="nl-BE" sz="24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a:t>
                      </a:r>
                      <a:r>
                        <a:rPr lang="nl-BE" sz="24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a:t>
                      </a:r>
                      <a:r>
                        <a:rPr lang="nl-BE" sz="2400" b="0" dirty="0" err="1"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php</a:t>
                      </a:r>
                      <a:r>
                        <a:rPr lang="nl-BE" sz="24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a:t>
                      </a:r>
                    </a:p>
                    <a:p>
                      <a:pPr algn="l">
                        <a:lnSpc>
                          <a:spcPct val="100000"/>
                        </a:lnSpc>
                        <a:spcBef>
                          <a:spcPts val="0"/>
                        </a:spcBef>
                        <a:spcAft>
                          <a:spcPts val="0"/>
                        </a:spcAft>
                        <a:tabLst>
                          <a:tab pos="200660" algn="l"/>
                          <a:tab pos="387350" algn="l"/>
                          <a:tab pos="562610" algn="l"/>
                        </a:tabLst>
                      </a:pPr>
                      <a:r>
                        <a:rPr lang="nl-BE" sz="24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a:t>
                      </a:r>
                      <a:r>
                        <a:rPr lang="nl-BE" sz="2400" b="0" dirty="0" err="1"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include</a:t>
                      </a:r>
                      <a:r>
                        <a:rPr lang="nl-BE" sz="24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($verwijzing); ?&gt;</a:t>
                      </a:r>
                    </a:p>
                    <a:p>
                      <a:pPr algn="l">
                        <a:lnSpc>
                          <a:spcPct val="100000"/>
                        </a:lnSpc>
                        <a:spcBef>
                          <a:spcPts val="0"/>
                        </a:spcBef>
                        <a:spcAft>
                          <a:spcPts val="0"/>
                        </a:spcAft>
                        <a:tabLst>
                          <a:tab pos="200660" algn="l"/>
                          <a:tab pos="387350" algn="l"/>
                          <a:tab pos="562610" algn="l"/>
                        </a:tabLst>
                      </a:pPr>
                      <a:r>
                        <a:rPr lang="pt-BR" sz="24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a:t>
                      </a:r>
                      <a:endParaRPr lang="nl-BE" sz="24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endParaRPr>
                    </a:p>
                  </a:txBody>
                  <a:tcPr marL="89535" marR="895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12953234"/>
                  </a:ext>
                </a:extLst>
              </a:tr>
            </a:tbl>
          </a:graphicData>
        </a:graphic>
      </p:graphicFrame>
      <p:sp>
        <p:nvSpPr>
          <p:cNvPr id="19" name="Titel 1"/>
          <p:cNvSpPr txBox="1">
            <a:spLocks/>
          </p:cNvSpPr>
          <p:nvPr/>
        </p:nvSpPr>
        <p:spPr>
          <a:xfrm>
            <a:off x="1463039" y="210578"/>
            <a:ext cx="10578707" cy="1077309"/>
          </a:xfrm>
          <a:prstGeom prst="rect">
            <a:avLst/>
          </a:prstGeom>
          <a:solidFill>
            <a:schemeClr val="accent2">
              <a:lumMod val="75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nl-BE" dirty="0" smtClean="0">
                <a:solidFill>
                  <a:schemeClr val="bg1"/>
                </a:solidFill>
              </a:rPr>
              <a:t>12.2 Dubbel werk vermijden</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192</a:t>
            </a:r>
            <a:endParaRPr lang="nl-BE" dirty="0">
              <a:solidFill>
                <a:schemeClr val="accent2">
                  <a:lumMod val="75000"/>
                </a:schemeClr>
              </a:solidFill>
            </a:endParaRPr>
          </a:p>
        </p:txBody>
      </p:sp>
      <p:pic>
        <p:nvPicPr>
          <p:cNvPr id="17" name="Afbeelding 16"/>
          <p:cNvPicPr/>
          <p:nvPr/>
        </p:nvPicPr>
        <p:blipFill>
          <a:blip r:embed="rId4" cstate="print">
            <a:duotone>
              <a:prstClr val="black"/>
              <a:schemeClr val="accent4">
                <a:tint val="45000"/>
                <a:satMod val="400000"/>
              </a:schemeClr>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87382" y="1564553"/>
            <a:ext cx="920080" cy="900000"/>
          </a:xfrm>
          <a:prstGeom prst="rect">
            <a:avLst/>
          </a:prstGeom>
        </p:spPr>
      </p:pic>
      <p:sp>
        <p:nvSpPr>
          <p:cNvPr id="24" name="Rechthoek 23"/>
          <p:cNvSpPr/>
          <p:nvPr/>
        </p:nvSpPr>
        <p:spPr>
          <a:xfrm>
            <a:off x="1463039" y="1496028"/>
            <a:ext cx="10578707" cy="1369652"/>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3600" dirty="0" smtClean="0"/>
              <a:t>Tekst kan samengevoegd worden met een punt</a:t>
            </a:r>
            <a:endParaRPr lang="nl-BE" sz="3600" dirty="0">
              <a:solidFill>
                <a:schemeClr val="accent1">
                  <a:lumMod val="60000"/>
                  <a:lumOff val="40000"/>
                </a:schemeClr>
              </a:solidFill>
              <a:latin typeface="Code New Roman" panose="020B0609020204030204" pitchFamily="49" charset="0"/>
              <a:cs typeface="Code New Roman" panose="020B0609020204030204" pitchFamily="49" charset="0"/>
            </a:endParaRPr>
          </a:p>
        </p:txBody>
      </p:sp>
      <p:cxnSp>
        <p:nvCxnSpPr>
          <p:cNvPr id="18" name="Rechte verbindingslijn met pijl 17"/>
          <p:cNvCxnSpPr/>
          <p:nvPr/>
        </p:nvCxnSpPr>
        <p:spPr>
          <a:xfrm flipV="1">
            <a:off x="7557796" y="2983866"/>
            <a:ext cx="9331" cy="905069"/>
          </a:xfrm>
          <a:prstGeom prst="straightConnector1">
            <a:avLst/>
          </a:prstGeom>
          <a:ln w="57150">
            <a:tailEnd type="triangle"/>
          </a:ln>
        </p:spPr>
        <p:style>
          <a:lnRef idx="1">
            <a:schemeClr val="accent6"/>
          </a:lnRef>
          <a:fillRef idx="0">
            <a:schemeClr val="accent6"/>
          </a:fillRef>
          <a:effectRef idx="0">
            <a:schemeClr val="accent6"/>
          </a:effectRef>
          <a:fontRef idx="minor">
            <a:schemeClr val="tx1"/>
          </a:fontRef>
        </p:style>
      </p:cxnSp>
      <p:cxnSp>
        <p:nvCxnSpPr>
          <p:cNvPr id="20" name="Rechte verbindingslijn met pijl 19"/>
          <p:cNvCxnSpPr/>
          <p:nvPr/>
        </p:nvCxnSpPr>
        <p:spPr>
          <a:xfrm flipV="1">
            <a:off x="9899780" y="2983865"/>
            <a:ext cx="9331" cy="905069"/>
          </a:xfrm>
          <a:prstGeom prst="straightConnector1">
            <a:avLst/>
          </a:prstGeom>
          <a:ln w="57150">
            <a:tailEnd type="triangle"/>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658003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el 1"/>
          <p:cNvSpPr txBox="1">
            <a:spLocks/>
          </p:cNvSpPr>
          <p:nvPr/>
        </p:nvSpPr>
        <p:spPr>
          <a:xfrm>
            <a:off x="1463039" y="210578"/>
            <a:ext cx="10578707" cy="1077309"/>
          </a:xfrm>
          <a:prstGeom prst="rect">
            <a:avLst/>
          </a:prstGeom>
          <a:solidFill>
            <a:schemeClr val="accent2">
              <a:lumMod val="75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nl-BE" dirty="0" smtClean="0">
                <a:solidFill>
                  <a:schemeClr val="bg1"/>
                </a:solidFill>
              </a:rPr>
              <a:t>12.2 Dubbel werk vermijden</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193</a:t>
            </a:r>
            <a:endParaRPr lang="nl-BE" dirty="0">
              <a:solidFill>
                <a:schemeClr val="accent2">
                  <a:lumMod val="75000"/>
                </a:schemeClr>
              </a:solidFill>
            </a:endParaRPr>
          </a:p>
        </p:txBody>
      </p:sp>
      <p:pic>
        <p:nvPicPr>
          <p:cNvPr id="17" name="Afbeelding 16"/>
          <p:cNvPicPr/>
          <p:nvPr/>
        </p:nvPicPr>
        <p:blipFill>
          <a:blip r:embed="rId4" cstate="print">
            <a:duotone>
              <a:prstClr val="black"/>
              <a:schemeClr val="accent4">
                <a:tint val="45000"/>
                <a:satMod val="400000"/>
              </a:schemeClr>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87382" y="1564553"/>
            <a:ext cx="920080" cy="900000"/>
          </a:xfrm>
          <a:prstGeom prst="rect">
            <a:avLst/>
          </a:prstGeom>
        </p:spPr>
      </p:pic>
      <p:sp>
        <p:nvSpPr>
          <p:cNvPr id="18" name="Tekstvak 17"/>
          <p:cNvSpPr txBox="1"/>
          <p:nvPr/>
        </p:nvSpPr>
        <p:spPr>
          <a:xfrm>
            <a:off x="1362698" y="1668181"/>
            <a:ext cx="10679048" cy="4278094"/>
          </a:xfrm>
          <a:prstGeom prst="rect">
            <a:avLst/>
          </a:prstGeom>
          <a:noFill/>
        </p:spPr>
        <p:txBody>
          <a:bodyPr wrap="square" rtlCol="0">
            <a:spAutoFit/>
          </a:bodyPr>
          <a:lstStyle/>
          <a:p>
            <a:pPr marL="514350" indent="-514350">
              <a:spcBef>
                <a:spcPts val="1200"/>
              </a:spcBef>
              <a:buClr>
                <a:schemeClr val="accent6"/>
              </a:buClr>
              <a:buFont typeface="Wingdings 3" panose="05040102010807070707" pitchFamily="18" charset="2"/>
              <a:buChar char=""/>
            </a:pPr>
            <a:r>
              <a:rPr lang="nl-BE" sz="2800" dirty="0" smtClean="0"/>
              <a:t>In </a:t>
            </a:r>
            <a:r>
              <a:rPr lang="nl-BE" sz="2800" dirty="0" err="1">
                <a:solidFill>
                  <a:schemeClr val="accent6"/>
                </a:solidFill>
                <a:latin typeface="Code New Roman" panose="020B0609020204030204" pitchFamily="49" charset="0"/>
                <a:cs typeface="Code New Roman" panose="020B0609020204030204" pitchFamily="49" charset="0"/>
              </a:rPr>
              <a:t>menu.php</a:t>
            </a:r>
            <a:r>
              <a:rPr lang="nl-BE" sz="2800" dirty="0"/>
              <a:t> staat dat bij dit item de verwijzing </a:t>
            </a:r>
            <a:r>
              <a:rPr lang="nl-BE" sz="2800" dirty="0" err="1">
                <a:solidFill>
                  <a:schemeClr val="accent6"/>
                </a:solidFill>
                <a:latin typeface="Code New Roman" panose="020B0609020204030204" pitchFamily="49" charset="0"/>
                <a:cs typeface="Code New Roman" panose="020B0609020204030204" pitchFamily="49" charset="0"/>
              </a:rPr>
              <a:t>index.php</a:t>
            </a:r>
            <a:r>
              <a:rPr lang="nl-BE" sz="2800" dirty="0"/>
              <a:t> hoort, met een </a:t>
            </a:r>
            <a:r>
              <a:rPr lang="nl-BE" sz="2800" dirty="0" err="1"/>
              <a:t>url</a:t>
            </a:r>
            <a:r>
              <a:rPr lang="nl-BE" sz="2800" dirty="0"/>
              <a:t>-variabele page die de waarde winnen heeft.</a:t>
            </a:r>
          </a:p>
          <a:p>
            <a:pPr marL="514350" indent="-514350">
              <a:spcBef>
                <a:spcPts val="1200"/>
              </a:spcBef>
              <a:buClr>
                <a:schemeClr val="accent6"/>
              </a:buClr>
              <a:buFont typeface="Wingdings 3" panose="05040102010807070707" pitchFamily="18" charset="2"/>
              <a:buChar char=""/>
            </a:pPr>
            <a:r>
              <a:rPr lang="nl-BE" sz="2800" dirty="0" smtClean="0"/>
              <a:t>In </a:t>
            </a:r>
            <a:r>
              <a:rPr lang="nl-BE" sz="2800" dirty="0" err="1">
                <a:solidFill>
                  <a:schemeClr val="accent6"/>
                </a:solidFill>
                <a:latin typeface="Code New Roman" panose="020B0609020204030204" pitchFamily="49" charset="0"/>
                <a:cs typeface="Code New Roman" panose="020B0609020204030204" pitchFamily="49" charset="0"/>
              </a:rPr>
              <a:t>index.php</a:t>
            </a:r>
            <a:r>
              <a:rPr lang="nl-BE" sz="2800" dirty="0"/>
              <a:t> wordt de waarde van die variabele opgevangen door </a:t>
            </a:r>
            <a:r>
              <a:rPr lang="nl-BE" sz="2800" dirty="0">
                <a:solidFill>
                  <a:schemeClr val="accent6"/>
                </a:solidFill>
                <a:latin typeface="Code New Roman" panose="020B0609020204030204" pitchFamily="49" charset="0"/>
                <a:cs typeface="Code New Roman" panose="020B0609020204030204" pitchFamily="49" charset="0"/>
              </a:rPr>
              <a:t>$_GET </a:t>
            </a:r>
            <a:r>
              <a:rPr lang="nl-BE" sz="2800" dirty="0"/>
              <a:t>en wordt de volledige verwijzing naar het </a:t>
            </a:r>
            <a:r>
              <a:rPr lang="nl-BE" sz="2800" dirty="0" err="1"/>
              <a:t>include</a:t>
            </a:r>
            <a:r>
              <a:rPr lang="nl-BE" sz="2800" dirty="0"/>
              <a:t>-bestand samengesteld: </a:t>
            </a:r>
            <a:r>
              <a:rPr lang="nl-BE" sz="2800" dirty="0" err="1">
                <a:solidFill>
                  <a:schemeClr val="accent6"/>
                </a:solidFill>
                <a:latin typeface="Code New Roman" panose="020B0609020204030204" pitchFamily="49" charset="0"/>
                <a:cs typeface="Code New Roman" panose="020B0609020204030204" pitchFamily="49" charset="0"/>
              </a:rPr>
              <a:t>includes</a:t>
            </a:r>
            <a:r>
              <a:rPr lang="nl-BE" sz="2800" dirty="0">
                <a:solidFill>
                  <a:schemeClr val="accent6"/>
                </a:solidFill>
                <a:latin typeface="Code New Roman" panose="020B0609020204030204" pitchFamily="49" charset="0"/>
                <a:cs typeface="Code New Roman" panose="020B0609020204030204" pitchFamily="49" charset="0"/>
              </a:rPr>
              <a:t>/</a:t>
            </a:r>
            <a:r>
              <a:rPr lang="nl-BE" sz="2800" dirty="0"/>
              <a:t> + </a:t>
            </a:r>
            <a:r>
              <a:rPr lang="nl-BE" sz="2800" dirty="0">
                <a:solidFill>
                  <a:schemeClr val="accent6"/>
                </a:solidFill>
                <a:latin typeface="Code New Roman" panose="020B0609020204030204" pitchFamily="49" charset="0"/>
                <a:cs typeface="Code New Roman" panose="020B0609020204030204" pitchFamily="49" charset="0"/>
              </a:rPr>
              <a:t>winnen</a:t>
            </a:r>
            <a:r>
              <a:rPr lang="nl-BE" sz="2800" dirty="0"/>
              <a:t> + </a:t>
            </a:r>
            <a:r>
              <a:rPr lang="nl-BE" sz="2800" dirty="0">
                <a:solidFill>
                  <a:schemeClr val="accent6"/>
                </a:solidFill>
                <a:latin typeface="Code New Roman" panose="020B0609020204030204" pitchFamily="49" charset="0"/>
                <a:cs typeface="Code New Roman" panose="020B0609020204030204" pitchFamily="49" charset="0"/>
              </a:rPr>
              <a:t>.</a:t>
            </a:r>
            <a:r>
              <a:rPr lang="nl-BE" sz="2800" dirty="0" err="1">
                <a:solidFill>
                  <a:schemeClr val="accent6"/>
                </a:solidFill>
                <a:latin typeface="Code New Roman" panose="020B0609020204030204" pitchFamily="49" charset="0"/>
                <a:cs typeface="Code New Roman" panose="020B0609020204030204" pitchFamily="49" charset="0"/>
              </a:rPr>
              <a:t>php</a:t>
            </a:r>
            <a:r>
              <a:rPr lang="nl-BE" sz="2800" dirty="0"/>
              <a:t>. Deze string wordt toegewezen aan de nieuwe variabele page.</a:t>
            </a:r>
          </a:p>
          <a:p>
            <a:pPr marL="514350" indent="-514350">
              <a:spcBef>
                <a:spcPts val="1200"/>
              </a:spcBef>
              <a:buClr>
                <a:schemeClr val="accent6"/>
              </a:buClr>
              <a:buFont typeface="Wingdings 3" panose="05040102010807070707" pitchFamily="18" charset="2"/>
              <a:buChar char=""/>
            </a:pPr>
            <a:r>
              <a:rPr lang="nl-BE" sz="2800" dirty="0" smtClean="0"/>
              <a:t>In </a:t>
            </a:r>
            <a:r>
              <a:rPr lang="nl-BE" sz="2800" dirty="0"/>
              <a:t>de tweede regel van dit </a:t>
            </a:r>
            <a:r>
              <a:rPr lang="nl-BE" sz="2800" dirty="0" err="1"/>
              <a:t>php</a:t>
            </a:r>
            <a:r>
              <a:rPr lang="nl-BE" sz="2800" dirty="0"/>
              <a:t>-script wordt het </a:t>
            </a:r>
            <a:r>
              <a:rPr lang="nl-BE" sz="2800" dirty="0" err="1"/>
              <a:t>include</a:t>
            </a:r>
            <a:r>
              <a:rPr lang="nl-BE" sz="2800" dirty="0"/>
              <a:t>-bestand </a:t>
            </a:r>
            <a:r>
              <a:rPr lang="nl-BE" sz="2800" dirty="0" err="1">
                <a:solidFill>
                  <a:schemeClr val="accent6"/>
                </a:solidFill>
                <a:latin typeface="Code New Roman" panose="020B0609020204030204" pitchFamily="49" charset="0"/>
                <a:cs typeface="Code New Roman" panose="020B0609020204030204" pitchFamily="49" charset="0"/>
              </a:rPr>
              <a:t>includes</a:t>
            </a:r>
            <a:r>
              <a:rPr lang="nl-BE" sz="2800" dirty="0">
                <a:solidFill>
                  <a:schemeClr val="accent6"/>
                </a:solidFill>
                <a:latin typeface="Code New Roman" panose="020B0609020204030204" pitchFamily="49" charset="0"/>
                <a:cs typeface="Code New Roman" panose="020B0609020204030204" pitchFamily="49" charset="0"/>
              </a:rPr>
              <a:t>/</a:t>
            </a:r>
            <a:r>
              <a:rPr lang="nl-BE" sz="2800" dirty="0"/>
              <a:t> + </a:t>
            </a:r>
            <a:r>
              <a:rPr lang="nl-BE" sz="2800" dirty="0">
                <a:solidFill>
                  <a:schemeClr val="accent6"/>
                </a:solidFill>
                <a:latin typeface="Code New Roman" panose="020B0609020204030204" pitchFamily="49" charset="0"/>
                <a:cs typeface="Code New Roman" panose="020B0609020204030204" pitchFamily="49" charset="0"/>
              </a:rPr>
              <a:t>winnen</a:t>
            </a:r>
            <a:r>
              <a:rPr lang="nl-BE" sz="2800" dirty="0"/>
              <a:t> + </a:t>
            </a:r>
            <a:r>
              <a:rPr lang="nl-BE" sz="2800" dirty="0">
                <a:solidFill>
                  <a:schemeClr val="accent6"/>
                </a:solidFill>
                <a:latin typeface="Code New Roman" panose="020B0609020204030204" pitchFamily="49" charset="0"/>
                <a:cs typeface="Code New Roman" panose="020B0609020204030204" pitchFamily="49" charset="0"/>
              </a:rPr>
              <a:t>.</a:t>
            </a:r>
            <a:r>
              <a:rPr lang="nl-BE" sz="2800" dirty="0" err="1">
                <a:solidFill>
                  <a:schemeClr val="accent6"/>
                </a:solidFill>
                <a:latin typeface="Code New Roman" panose="020B0609020204030204" pitchFamily="49" charset="0"/>
                <a:cs typeface="Code New Roman" panose="020B0609020204030204" pitchFamily="49" charset="0"/>
              </a:rPr>
              <a:t>php</a:t>
            </a:r>
            <a:r>
              <a:rPr lang="nl-BE" sz="2800" dirty="0"/>
              <a:t> aangeroepen.</a:t>
            </a:r>
          </a:p>
        </p:txBody>
      </p:sp>
    </p:spTree>
    <p:extLst>
      <p:ext uri="{BB962C8B-B14F-4D97-AF65-F5344CB8AC3E}">
        <p14:creationId xmlns:p14="http://schemas.microsoft.com/office/powerpoint/2010/main" val="304353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el 1"/>
          <p:cNvSpPr txBox="1">
            <a:spLocks/>
          </p:cNvSpPr>
          <p:nvPr/>
        </p:nvSpPr>
        <p:spPr>
          <a:xfrm>
            <a:off x="1463039" y="210578"/>
            <a:ext cx="10578707" cy="1077309"/>
          </a:xfrm>
          <a:prstGeom prst="rect">
            <a:avLst/>
          </a:prstGeom>
          <a:solidFill>
            <a:schemeClr val="accent2">
              <a:lumMod val="75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nl-BE" dirty="0" smtClean="0">
                <a:solidFill>
                  <a:schemeClr val="bg1"/>
                </a:solidFill>
              </a:rPr>
              <a:t>12.2 Dubbel werk vermijden</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193</a:t>
            </a:r>
            <a:endParaRPr lang="nl-BE" dirty="0">
              <a:solidFill>
                <a:schemeClr val="accent2">
                  <a:lumMod val="75000"/>
                </a:schemeClr>
              </a:solidFill>
            </a:endParaRPr>
          </a:p>
        </p:txBody>
      </p:sp>
      <p:pic>
        <p:nvPicPr>
          <p:cNvPr id="17" name="Afbeelding 16"/>
          <p:cNvPicPr/>
          <p:nvPr/>
        </p:nvPicPr>
        <p:blipFill>
          <a:blip r:embed="rId4" cstate="print">
            <a:duotone>
              <a:prstClr val="black"/>
              <a:schemeClr val="accent4">
                <a:tint val="45000"/>
                <a:satMod val="400000"/>
              </a:schemeClr>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87382" y="1564553"/>
            <a:ext cx="920080" cy="900000"/>
          </a:xfrm>
          <a:prstGeom prst="rect">
            <a:avLst/>
          </a:prstGeom>
        </p:spPr>
      </p:pic>
      <p:pic>
        <p:nvPicPr>
          <p:cNvPr id="2" name="Afbeelding 1"/>
          <p:cNvPicPr>
            <a:picLocks noChangeAspect="1"/>
          </p:cNvPicPr>
          <p:nvPr/>
        </p:nvPicPr>
        <p:blipFill>
          <a:blip r:embed="rId6"/>
          <a:stretch>
            <a:fillRect/>
          </a:stretch>
        </p:blipFill>
        <p:spPr>
          <a:xfrm>
            <a:off x="1463039" y="1391234"/>
            <a:ext cx="10588598" cy="5130864"/>
          </a:xfrm>
          <a:prstGeom prst="rect">
            <a:avLst/>
          </a:prstGeom>
        </p:spPr>
      </p:pic>
      <p:sp>
        <p:nvSpPr>
          <p:cNvPr id="3" name="Afgeronde rechthoek 2"/>
          <p:cNvSpPr/>
          <p:nvPr/>
        </p:nvSpPr>
        <p:spPr>
          <a:xfrm>
            <a:off x="1940767" y="3625813"/>
            <a:ext cx="8929396" cy="1944563"/>
          </a:xfrm>
          <a:prstGeom prst="roundRect">
            <a:avLst>
              <a:gd name="adj" fmla="val 6310"/>
            </a:avLst>
          </a:prstGeom>
          <a:no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5148689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el 1"/>
          <p:cNvSpPr txBox="1">
            <a:spLocks/>
          </p:cNvSpPr>
          <p:nvPr/>
        </p:nvSpPr>
        <p:spPr>
          <a:xfrm>
            <a:off x="1463039" y="210578"/>
            <a:ext cx="10578707" cy="1077309"/>
          </a:xfrm>
          <a:prstGeom prst="rect">
            <a:avLst/>
          </a:prstGeom>
          <a:solidFill>
            <a:schemeClr val="accent2">
              <a:lumMod val="75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nl-BE" dirty="0" smtClean="0">
                <a:solidFill>
                  <a:schemeClr val="bg1"/>
                </a:solidFill>
              </a:rPr>
              <a:t>12.2 Dubbel werk vermijden</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193</a:t>
            </a:r>
            <a:endParaRPr lang="nl-BE" dirty="0">
              <a:solidFill>
                <a:schemeClr val="accent2">
                  <a:lumMod val="75000"/>
                </a:schemeClr>
              </a:solidFill>
            </a:endParaRPr>
          </a:p>
        </p:txBody>
      </p:sp>
      <p:sp>
        <p:nvSpPr>
          <p:cNvPr id="21" name="Rechthoek 20"/>
          <p:cNvSpPr/>
          <p:nvPr/>
        </p:nvSpPr>
        <p:spPr>
          <a:xfrm>
            <a:off x="287382" y="2478950"/>
            <a:ext cx="920079" cy="676599"/>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vb12 </a:t>
            </a:r>
            <a:br>
              <a:rPr lang="nl-BE" dirty="0" smtClean="0">
                <a:solidFill>
                  <a:schemeClr val="accent2">
                    <a:lumMod val="75000"/>
                  </a:schemeClr>
                </a:solidFill>
              </a:rPr>
            </a:br>
            <a:r>
              <a:rPr lang="nl-BE" dirty="0" smtClean="0">
                <a:solidFill>
                  <a:schemeClr val="accent2">
                    <a:lumMod val="75000"/>
                  </a:schemeClr>
                </a:solidFill>
              </a:rPr>
              <a:t>stap3 </a:t>
            </a:r>
            <a:endParaRPr lang="nl-BE" dirty="0">
              <a:solidFill>
                <a:schemeClr val="accent2">
                  <a:lumMod val="75000"/>
                </a:schemeClr>
              </a:solidFill>
            </a:endParaRPr>
          </a:p>
        </p:txBody>
      </p:sp>
      <p:pic>
        <p:nvPicPr>
          <p:cNvPr id="22" name="Afbeelding 21"/>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87382" y="1495206"/>
            <a:ext cx="944688" cy="869170"/>
          </a:xfrm>
          <a:prstGeom prst="rect">
            <a:avLst/>
          </a:prstGeom>
        </p:spPr>
      </p:pic>
      <p:sp>
        <p:nvSpPr>
          <p:cNvPr id="15" name="Tekstvak 14"/>
          <p:cNvSpPr txBox="1"/>
          <p:nvPr/>
        </p:nvSpPr>
        <p:spPr>
          <a:xfrm>
            <a:off x="1362698" y="1406571"/>
            <a:ext cx="10679048" cy="523220"/>
          </a:xfrm>
          <a:prstGeom prst="rect">
            <a:avLst/>
          </a:prstGeom>
          <a:noFill/>
        </p:spPr>
        <p:txBody>
          <a:bodyPr wrap="square" rtlCol="0">
            <a:spAutoFit/>
          </a:bodyPr>
          <a:lstStyle/>
          <a:p>
            <a:pPr marL="514350" indent="-514350">
              <a:spcBef>
                <a:spcPts val="1200"/>
              </a:spcBef>
              <a:buClr>
                <a:schemeClr val="accent6"/>
              </a:buClr>
              <a:buFont typeface="Wingdings 3" panose="05040102010807070707" pitchFamily="18" charset="2"/>
              <a:buChar char=""/>
            </a:pPr>
            <a:r>
              <a:rPr lang="nl-BE" sz="2800" dirty="0" smtClean="0"/>
              <a:t>Breid </a:t>
            </a:r>
            <a:r>
              <a:rPr lang="nl-BE" sz="2800" dirty="0"/>
              <a:t>de </a:t>
            </a:r>
            <a:r>
              <a:rPr lang="nl-BE" sz="2800" dirty="0" err="1"/>
              <a:t>php</a:t>
            </a:r>
            <a:r>
              <a:rPr lang="nl-BE" sz="2800" dirty="0"/>
              <a:t>-code in </a:t>
            </a:r>
            <a:r>
              <a:rPr lang="nl-BE" sz="2800" dirty="0" err="1">
                <a:solidFill>
                  <a:schemeClr val="accent6"/>
                </a:solidFill>
                <a:latin typeface="Code New Roman" panose="020B0609020204030204" pitchFamily="49" charset="0"/>
                <a:cs typeface="Code New Roman" panose="020B0609020204030204" pitchFamily="49" charset="0"/>
              </a:rPr>
              <a:t>index.php</a:t>
            </a:r>
            <a:r>
              <a:rPr lang="nl-BE" sz="2800" dirty="0"/>
              <a:t> uit:</a:t>
            </a:r>
          </a:p>
        </p:txBody>
      </p:sp>
      <p:graphicFrame>
        <p:nvGraphicFramePr>
          <p:cNvPr id="16" name="Tabel 15"/>
          <p:cNvGraphicFramePr>
            <a:graphicFrameLocks noGrp="1"/>
          </p:cNvGraphicFramePr>
          <p:nvPr>
            <p:extLst>
              <p:ext uri="{D42A27DB-BD31-4B8C-83A1-F6EECF244321}">
                <p14:modId xmlns:p14="http://schemas.microsoft.com/office/powerpoint/2010/main" val="385471353"/>
              </p:ext>
            </p:extLst>
          </p:nvPr>
        </p:nvGraphicFramePr>
        <p:xfrm>
          <a:off x="1436913" y="2194560"/>
          <a:ext cx="10578707" cy="4023360"/>
        </p:xfrm>
        <a:graphic>
          <a:graphicData uri="http://schemas.openxmlformats.org/drawingml/2006/table">
            <a:tbl>
              <a:tblPr firstRow="1" firstCol="1" bandRow="1">
                <a:tableStyleId>{5C22544A-7EE6-4342-B048-85BDC9FD1C3A}</a:tableStyleId>
              </a:tblPr>
              <a:tblGrid>
                <a:gridCol w="707762">
                  <a:extLst>
                    <a:ext uri="{9D8B030D-6E8A-4147-A177-3AD203B41FA5}">
                      <a16:colId xmlns:a16="http://schemas.microsoft.com/office/drawing/2014/main" val="2855085912"/>
                    </a:ext>
                  </a:extLst>
                </a:gridCol>
                <a:gridCol w="9870945">
                  <a:extLst>
                    <a:ext uri="{9D8B030D-6E8A-4147-A177-3AD203B41FA5}">
                      <a16:colId xmlns:a16="http://schemas.microsoft.com/office/drawing/2014/main" val="2105840097"/>
                    </a:ext>
                  </a:extLst>
                </a:gridCol>
              </a:tblGrid>
              <a:tr h="0">
                <a:tc>
                  <a:txBody>
                    <a:bodyPr/>
                    <a:lstStyle/>
                    <a:p>
                      <a:pPr algn="r">
                        <a:lnSpc>
                          <a:spcPct val="100000"/>
                        </a:lnSpc>
                        <a:spcAft>
                          <a:spcPts val="0"/>
                        </a:spcAft>
                      </a:pPr>
                      <a:endParaRPr lang="nl-BE" sz="2400" b="0" dirty="0" smtClean="0">
                        <a:effectLst/>
                        <a:latin typeface="+mn-lt"/>
                        <a:ea typeface="+mn-ea"/>
                        <a:cs typeface="+mn-cs"/>
                      </a:endParaRPr>
                    </a:p>
                    <a:p>
                      <a:pPr algn="r">
                        <a:lnSpc>
                          <a:spcPct val="100000"/>
                        </a:lnSpc>
                        <a:spcAft>
                          <a:spcPts val="0"/>
                        </a:spcAft>
                      </a:pPr>
                      <a:r>
                        <a:rPr lang="nl-BE" sz="2400" b="0" dirty="0" smtClean="0">
                          <a:effectLst/>
                          <a:latin typeface="+mn-lt"/>
                          <a:ea typeface="+mn-ea"/>
                          <a:cs typeface="+mn-cs"/>
                        </a:rPr>
                        <a:t>11</a:t>
                      </a:r>
                    </a:p>
                    <a:p>
                      <a:pPr algn="r">
                        <a:lnSpc>
                          <a:spcPct val="100000"/>
                        </a:lnSpc>
                        <a:spcAft>
                          <a:spcPts val="0"/>
                        </a:spcAft>
                      </a:pPr>
                      <a:r>
                        <a:rPr lang="nl-BE" sz="2400" b="0" dirty="0" smtClean="0">
                          <a:effectLst/>
                          <a:latin typeface="+mn-lt"/>
                          <a:ea typeface="+mn-ea"/>
                          <a:cs typeface="+mn-cs"/>
                        </a:rPr>
                        <a:t>12</a:t>
                      </a:r>
                    </a:p>
                    <a:p>
                      <a:pPr algn="r">
                        <a:lnSpc>
                          <a:spcPct val="100000"/>
                        </a:lnSpc>
                        <a:spcAft>
                          <a:spcPts val="0"/>
                        </a:spcAft>
                      </a:pPr>
                      <a:r>
                        <a:rPr lang="nl-BE" sz="2400" b="0" dirty="0" smtClean="0">
                          <a:effectLst/>
                          <a:latin typeface="+mn-lt"/>
                          <a:ea typeface="+mn-ea"/>
                          <a:cs typeface="+mn-cs"/>
                        </a:rPr>
                        <a:t>13</a:t>
                      </a:r>
                    </a:p>
                    <a:p>
                      <a:pPr algn="r">
                        <a:lnSpc>
                          <a:spcPct val="100000"/>
                        </a:lnSpc>
                        <a:spcAft>
                          <a:spcPts val="0"/>
                        </a:spcAft>
                      </a:pPr>
                      <a:r>
                        <a:rPr lang="nl-BE" sz="2400" b="0" dirty="0" smtClean="0">
                          <a:effectLst/>
                          <a:latin typeface="+mn-lt"/>
                          <a:ea typeface="+mn-ea"/>
                          <a:cs typeface="+mn-cs"/>
                        </a:rPr>
                        <a:t>14</a:t>
                      </a:r>
                    </a:p>
                    <a:p>
                      <a:pPr algn="r">
                        <a:lnSpc>
                          <a:spcPct val="100000"/>
                        </a:lnSpc>
                        <a:spcAft>
                          <a:spcPts val="0"/>
                        </a:spcAft>
                      </a:pPr>
                      <a:r>
                        <a:rPr lang="nl-BE" sz="2400" b="0" dirty="0" smtClean="0">
                          <a:effectLst/>
                          <a:latin typeface="+mn-lt"/>
                          <a:ea typeface="+mn-ea"/>
                          <a:cs typeface="+mn-cs"/>
                        </a:rPr>
                        <a:t>15</a:t>
                      </a:r>
                    </a:p>
                    <a:p>
                      <a:pPr algn="r">
                        <a:lnSpc>
                          <a:spcPct val="100000"/>
                        </a:lnSpc>
                        <a:spcAft>
                          <a:spcPts val="0"/>
                        </a:spcAft>
                      </a:pPr>
                      <a:r>
                        <a:rPr lang="nl-BE" sz="2400" b="0" dirty="0" smtClean="0">
                          <a:effectLst/>
                          <a:latin typeface="+mn-lt"/>
                          <a:ea typeface="+mn-ea"/>
                          <a:cs typeface="+mn-cs"/>
                        </a:rPr>
                        <a:t>16</a:t>
                      </a:r>
                    </a:p>
                    <a:p>
                      <a:pPr algn="r">
                        <a:lnSpc>
                          <a:spcPct val="100000"/>
                        </a:lnSpc>
                        <a:spcAft>
                          <a:spcPts val="0"/>
                        </a:spcAft>
                      </a:pPr>
                      <a:r>
                        <a:rPr lang="nl-BE" sz="2400" b="0" dirty="0" smtClean="0">
                          <a:effectLst/>
                          <a:latin typeface="+mn-lt"/>
                          <a:ea typeface="+mn-ea"/>
                          <a:cs typeface="+mn-cs"/>
                        </a:rPr>
                        <a:t>17</a:t>
                      </a:r>
                    </a:p>
                    <a:p>
                      <a:pPr algn="r">
                        <a:lnSpc>
                          <a:spcPct val="100000"/>
                        </a:lnSpc>
                        <a:spcAft>
                          <a:spcPts val="0"/>
                        </a:spcAft>
                      </a:pPr>
                      <a:r>
                        <a:rPr lang="nl-BE" sz="2400" b="0" dirty="0" smtClean="0">
                          <a:effectLst/>
                          <a:latin typeface="+mn-lt"/>
                          <a:ea typeface="+mn-ea"/>
                          <a:cs typeface="+mn-cs"/>
                        </a:rPr>
                        <a:t>18</a:t>
                      </a:r>
                    </a:p>
                    <a:p>
                      <a:pPr algn="r">
                        <a:lnSpc>
                          <a:spcPct val="100000"/>
                        </a:lnSpc>
                        <a:spcAft>
                          <a:spcPts val="0"/>
                        </a:spcAft>
                      </a:pPr>
                      <a:r>
                        <a:rPr lang="nl-BE" sz="2400" b="0" dirty="0" smtClean="0">
                          <a:effectLst/>
                          <a:latin typeface="+mn-lt"/>
                          <a:ea typeface="+mn-ea"/>
                          <a:cs typeface="+mn-cs"/>
                        </a:rPr>
                        <a:t>19</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00000"/>
                        </a:lnSpc>
                        <a:spcBef>
                          <a:spcPts val="0"/>
                        </a:spcBef>
                        <a:spcAft>
                          <a:spcPts val="0"/>
                        </a:spcAft>
                        <a:tabLst>
                          <a:tab pos="200660" algn="l"/>
                          <a:tab pos="387350" algn="l"/>
                          <a:tab pos="562610" algn="l"/>
                        </a:tabLst>
                      </a:pPr>
                      <a:endParaRPr lang="pt-BR" sz="24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endParaRPr>
                    </a:p>
                    <a:p>
                      <a:pPr algn="l">
                        <a:lnSpc>
                          <a:spcPct val="100000"/>
                        </a:lnSpc>
                        <a:spcBef>
                          <a:spcPts val="0"/>
                        </a:spcBef>
                        <a:spcAft>
                          <a:spcPts val="0"/>
                        </a:spcAft>
                        <a:tabLst>
                          <a:tab pos="200660" algn="l"/>
                          <a:tab pos="387350" algn="l"/>
                          <a:tab pos="562610" algn="l"/>
                        </a:tabLst>
                      </a:pPr>
                      <a:r>
                        <a:rPr lang="pt-BR" sz="24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a:t>
                      </a:r>
                      <a:r>
                        <a:rPr lang="pt-BR" sz="24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&lt;?php </a:t>
                      </a:r>
                    </a:p>
                    <a:p>
                      <a:pPr algn="l">
                        <a:lnSpc>
                          <a:spcPct val="100000"/>
                        </a:lnSpc>
                        <a:spcBef>
                          <a:spcPts val="0"/>
                        </a:spcBef>
                        <a:spcAft>
                          <a:spcPts val="0"/>
                        </a:spcAft>
                        <a:tabLst>
                          <a:tab pos="200660" algn="l"/>
                          <a:tab pos="387350" algn="l"/>
                          <a:tab pos="562610" algn="l"/>
                        </a:tabLst>
                      </a:pPr>
                      <a:r>
                        <a:rPr lang="pt-BR" sz="24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a:t>
                      </a:r>
                      <a:r>
                        <a:rPr lang="pt-BR" sz="24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if (!isset($_GET['page'])) {</a:t>
                      </a:r>
                    </a:p>
                    <a:p>
                      <a:pPr algn="l">
                        <a:lnSpc>
                          <a:spcPct val="100000"/>
                        </a:lnSpc>
                        <a:spcBef>
                          <a:spcPts val="0"/>
                        </a:spcBef>
                        <a:spcAft>
                          <a:spcPts val="0"/>
                        </a:spcAft>
                        <a:tabLst>
                          <a:tab pos="200660" algn="l"/>
                          <a:tab pos="387350" algn="l"/>
                          <a:tab pos="562610" algn="l"/>
                        </a:tabLst>
                      </a:pPr>
                      <a:r>
                        <a:rPr lang="pt-BR" sz="24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include(‘includes/start.php');</a:t>
                      </a:r>
                    </a:p>
                    <a:p>
                      <a:pPr algn="l">
                        <a:lnSpc>
                          <a:spcPct val="100000"/>
                        </a:lnSpc>
                        <a:spcBef>
                          <a:spcPts val="0"/>
                        </a:spcBef>
                        <a:spcAft>
                          <a:spcPts val="0"/>
                        </a:spcAft>
                        <a:tabLst>
                          <a:tab pos="200660" algn="l"/>
                          <a:tab pos="387350" algn="l"/>
                          <a:tab pos="562610" algn="l"/>
                        </a:tabLst>
                      </a:pPr>
                      <a:r>
                        <a:rPr lang="pt-BR" sz="24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a:t>
                      </a:r>
                    </a:p>
                    <a:p>
                      <a:pPr algn="l">
                        <a:lnSpc>
                          <a:spcPct val="100000"/>
                        </a:lnSpc>
                        <a:spcBef>
                          <a:spcPts val="0"/>
                        </a:spcBef>
                        <a:spcAft>
                          <a:spcPts val="0"/>
                        </a:spcAft>
                        <a:tabLst>
                          <a:tab pos="200660" algn="l"/>
                          <a:tab pos="387350" algn="l"/>
                          <a:tab pos="562610" algn="l"/>
                        </a:tabLst>
                      </a:pPr>
                      <a:r>
                        <a:rPr lang="pt-BR" sz="24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else {</a:t>
                      </a:r>
                    </a:p>
                    <a:p>
                      <a:pPr algn="l">
                        <a:lnSpc>
                          <a:spcPct val="100000"/>
                        </a:lnSpc>
                        <a:spcBef>
                          <a:spcPts val="0"/>
                        </a:spcBef>
                        <a:spcAft>
                          <a:spcPts val="0"/>
                        </a:spcAft>
                        <a:tabLst>
                          <a:tab pos="200660" algn="l"/>
                          <a:tab pos="387350" algn="l"/>
                          <a:tab pos="562610" algn="l"/>
                        </a:tabLst>
                      </a:pPr>
                      <a:r>
                        <a:rPr lang="pt-BR" sz="24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$verwijzing = 'includes/'.$_GET['page'].'.php';</a:t>
                      </a:r>
                    </a:p>
                    <a:p>
                      <a:pPr algn="l">
                        <a:lnSpc>
                          <a:spcPct val="100000"/>
                        </a:lnSpc>
                        <a:spcBef>
                          <a:spcPts val="0"/>
                        </a:spcBef>
                        <a:spcAft>
                          <a:spcPts val="0"/>
                        </a:spcAft>
                        <a:tabLst>
                          <a:tab pos="200660" algn="l"/>
                          <a:tab pos="387350" algn="l"/>
                          <a:tab pos="562610" algn="l"/>
                        </a:tabLst>
                      </a:pPr>
                      <a:r>
                        <a:rPr lang="pt-BR" sz="24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include($verwijzing); </a:t>
                      </a:r>
                    </a:p>
                    <a:p>
                      <a:pPr algn="l">
                        <a:lnSpc>
                          <a:spcPct val="100000"/>
                        </a:lnSpc>
                        <a:spcBef>
                          <a:spcPts val="0"/>
                        </a:spcBef>
                        <a:spcAft>
                          <a:spcPts val="0"/>
                        </a:spcAft>
                        <a:tabLst>
                          <a:tab pos="200660" algn="l"/>
                          <a:tab pos="387350" algn="l"/>
                          <a:tab pos="562610" algn="l"/>
                        </a:tabLst>
                      </a:pPr>
                      <a:r>
                        <a:rPr lang="pt-BR" sz="24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a:t>
                      </a:r>
                    </a:p>
                    <a:p>
                      <a:pPr algn="l">
                        <a:lnSpc>
                          <a:spcPct val="100000"/>
                        </a:lnSpc>
                        <a:spcBef>
                          <a:spcPts val="0"/>
                        </a:spcBef>
                        <a:spcAft>
                          <a:spcPts val="0"/>
                        </a:spcAft>
                        <a:tabLst>
                          <a:tab pos="200660" algn="l"/>
                          <a:tab pos="387350" algn="l"/>
                          <a:tab pos="562610" algn="l"/>
                        </a:tabLst>
                      </a:pPr>
                      <a:r>
                        <a:rPr lang="pt-BR" sz="24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?&gt;</a:t>
                      </a:r>
                      <a:r>
                        <a:rPr lang="pt-BR" sz="24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a:t>
                      </a:r>
                    </a:p>
                    <a:p>
                      <a:pPr algn="l">
                        <a:lnSpc>
                          <a:spcPct val="100000"/>
                        </a:lnSpc>
                        <a:spcBef>
                          <a:spcPts val="0"/>
                        </a:spcBef>
                        <a:spcAft>
                          <a:spcPts val="0"/>
                        </a:spcAft>
                        <a:tabLst>
                          <a:tab pos="200660" algn="l"/>
                          <a:tab pos="387350" algn="l"/>
                          <a:tab pos="562610" algn="l"/>
                        </a:tabLst>
                      </a:pPr>
                      <a:endParaRPr lang="nl-BE" sz="24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endParaRPr>
                    </a:p>
                  </a:txBody>
                  <a:tcPr marL="89535" marR="895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12953234"/>
                  </a:ext>
                </a:extLst>
              </a:tr>
            </a:tbl>
          </a:graphicData>
        </a:graphic>
      </p:graphicFrame>
    </p:spTree>
    <p:extLst>
      <p:ext uri="{BB962C8B-B14F-4D97-AF65-F5344CB8AC3E}">
        <p14:creationId xmlns:p14="http://schemas.microsoft.com/office/powerpoint/2010/main" val="38665094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el 1"/>
          <p:cNvSpPr txBox="1">
            <a:spLocks/>
          </p:cNvSpPr>
          <p:nvPr/>
        </p:nvSpPr>
        <p:spPr>
          <a:xfrm>
            <a:off x="1463039" y="210578"/>
            <a:ext cx="10578707" cy="1077309"/>
          </a:xfrm>
          <a:prstGeom prst="rect">
            <a:avLst/>
          </a:prstGeom>
          <a:solidFill>
            <a:schemeClr val="accent2">
              <a:lumMod val="75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nl-BE" dirty="0" smtClean="0">
                <a:solidFill>
                  <a:schemeClr val="bg1"/>
                </a:solidFill>
              </a:rPr>
              <a:t>12.2 Dubbel werk vermijden</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193</a:t>
            </a:r>
            <a:endParaRPr lang="nl-BE" dirty="0">
              <a:solidFill>
                <a:schemeClr val="accent2">
                  <a:lumMod val="75000"/>
                </a:schemeClr>
              </a:solidFill>
            </a:endParaRPr>
          </a:p>
        </p:txBody>
      </p:sp>
      <p:graphicFrame>
        <p:nvGraphicFramePr>
          <p:cNvPr id="16" name="Tabel 15"/>
          <p:cNvGraphicFramePr>
            <a:graphicFrameLocks noGrp="1"/>
          </p:cNvGraphicFramePr>
          <p:nvPr>
            <p:extLst>
              <p:ext uri="{D42A27DB-BD31-4B8C-83A1-F6EECF244321}">
                <p14:modId xmlns:p14="http://schemas.microsoft.com/office/powerpoint/2010/main" val="385471353"/>
              </p:ext>
            </p:extLst>
          </p:nvPr>
        </p:nvGraphicFramePr>
        <p:xfrm>
          <a:off x="1436913" y="2194560"/>
          <a:ext cx="10578707" cy="4023360"/>
        </p:xfrm>
        <a:graphic>
          <a:graphicData uri="http://schemas.openxmlformats.org/drawingml/2006/table">
            <a:tbl>
              <a:tblPr firstRow="1" firstCol="1" bandRow="1">
                <a:tableStyleId>{5C22544A-7EE6-4342-B048-85BDC9FD1C3A}</a:tableStyleId>
              </a:tblPr>
              <a:tblGrid>
                <a:gridCol w="707762">
                  <a:extLst>
                    <a:ext uri="{9D8B030D-6E8A-4147-A177-3AD203B41FA5}">
                      <a16:colId xmlns:a16="http://schemas.microsoft.com/office/drawing/2014/main" val="2855085912"/>
                    </a:ext>
                  </a:extLst>
                </a:gridCol>
                <a:gridCol w="9870945">
                  <a:extLst>
                    <a:ext uri="{9D8B030D-6E8A-4147-A177-3AD203B41FA5}">
                      <a16:colId xmlns:a16="http://schemas.microsoft.com/office/drawing/2014/main" val="2105840097"/>
                    </a:ext>
                  </a:extLst>
                </a:gridCol>
              </a:tblGrid>
              <a:tr h="0">
                <a:tc>
                  <a:txBody>
                    <a:bodyPr/>
                    <a:lstStyle/>
                    <a:p>
                      <a:pPr algn="r">
                        <a:lnSpc>
                          <a:spcPct val="100000"/>
                        </a:lnSpc>
                        <a:spcAft>
                          <a:spcPts val="0"/>
                        </a:spcAft>
                      </a:pPr>
                      <a:endParaRPr lang="nl-BE" sz="2400" b="0" dirty="0" smtClean="0">
                        <a:effectLst/>
                        <a:latin typeface="+mn-lt"/>
                        <a:ea typeface="+mn-ea"/>
                        <a:cs typeface="+mn-cs"/>
                      </a:endParaRPr>
                    </a:p>
                    <a:p>
                      <a:pPr algn="r">
                        <a:lnSpc>
                          <a:spcPct val="100000"/>
                        </a:lnSpc>
                        <a:spcAft>
                          <a:spcPts val="0"/>
                        </a:spcAft>
                      </a:pPr>
                      <a:r>
                        <a:rPr lang="nl-BE" sz="2400" b="0" dirty="0" smtClean="0">
                          <a:effectLst/>
                          <a:latin typeface="+mn-lt"/>
                          <a:ea typeface="+mn-ea"/>
                          <a:cs typeface="+mn-cs"/>
                        </a:rPr>
                        <a:t>11</a:t>
                      </a:r>
                    </a:p>
                    <a:p>
                      <a:pPr algn="r">
                        <a:lnSpc>
                          <a:spcPct val="100000"/>
                        </a:lnSpc>
                        <a:spcAft>
                          <a:spcPts val="0"/>
                        </a:spcAft>
                      </a:pPr>
                      <a:r>
                        <a:rPr lang="nl-BE" sz="2400" b="0" dirty="0" smtClean="0">
                          <a:effectLst/>
                          <a:latin typeface="+mn-lt"/>
                          <a:ea typeface="+mn-ea"/>
                          <a:cs typeface="+mn-cs"/>
                        </a:rPr>
                        <a:t>12</a:t>
                      </a:r>
                    </a:p>
                    <a:p>
                      <a:pPr algn="r">
                        <a:lnSpc>
                          <a:spcPct val="100000"/>
                        </a:lnSpc>
                        <a:spcAft>
                          <a:spcPts val="0"/>
                        </a:spcAft>
                      </a:pPr>
                      <a:r>
                        <a:rPr lang="nl-BE" sz="2400" b="0" dirty="0" smtClean="0">
                          <a:effectLst/>
                          <a:latin typeface="+mn-lt"/>
                          <a:ea typeface="+mn-ea"/>
                          <a:cs typeface="+mn-cs"/>
                        </a:rPr>
                        <a:t>13</a:t>
                      </a:r>
                    </a:p>
                    <a:p>
                      <a:pPr algn="r">
                        <a:lnSpc>
                          <a:spcPct val="100000"/>
                        </a:lnSpc>
                        <a:spcAft>
                          <a:spcPts val="0"/>
                        </a:spcAft>
                      </a:pPr>
                      <a:r>
                        <a:rPr lang="nl-BE" sz="2400" b="0" dirty="0" smtClean="0">
                          <a:effectLst/>
                          <a:latin typeface="+mn-lt"/>
                          <a:ea typeface="+mn-ea"/>
                          <a:cs typeface="+mn-cs"/>
                        </a:rPr>
                        <a:t>14</a:t>
                      </a:r>
                    </a:p>
                    <a:p>
                      <a:pPr algn="r">
                        <a:lnSpc>
                          <a:spcPct val="100000"/>
                        </a:lnSpc>
                        <a:spcAft>
                          <a:spcPts val="0"/>
                        </a:spcAft>
                      </a:pPr>
                      <a:r>
                        <a:rPr lang="nl-BE" sz="2400" b="0" dirty="0" smtClean="0">
                          <a:effectLst/>
                          <a:latin typeface="+mn-lt"/>
                          <a:ea typeface="+mn-ea"/>
                          <a:cs typeface="+mn-cs"/>
                        </a:rPr>
                        <a:t>15</a:t>
                      </a:r>
                    </a:p>
                    <a:p>
                      <a:pPr algn="r">
                        <a:lnSpc>
                          <a:spcPct val="100000"/>
                        </a:lnSpc>
                        <a:spcAft>
                          <a:spcPts val="0"/>
                        </a:spcAft>
                      </a:pPr>
                      <a:r>
                        <a:rPr lang="nl-BE" sz="2400" b="0" dirty="0" smtClean="0">
                          <a:effectLst/>
                          <a:latin typeface="+mn-lt"/>
                          <a:ea typeface="+mn-ea"/>
                          <a:cs typeface="+mn-cs"/>
                        </a:rPr>
                        <a:t>16</a:t>
                      </a:r>
                    </a:p>
                    <a:p>
                      <a:pPr algn="r">
                        <a:lnSpc>
                          <a:spcPct val="100000"/>
                        </a:lnSpc>
                        <a:spcAft>
                          <a:spcPts val="0"/>
                        </a:spcAft>
                      </a:pPr>
                      <a:r>
                        <a:rPr lang="nl-BE" sz="2400" b="0" dirty="0" smtClean="0">
                          <a:effectLst/>
                          <a:latin typeface="+mn-lt"/>
                          <a:ea typeface="+mn-ea"/>
                          <a:cs typeface="+mn-cs"/>
                        </a:rPr>
                        <a:t>17</a:t>
                      </a:r>
                    </a:p>
                    <a:p>
                      <a:pPr algn="r">
                        <a:lnSpc>
                          <a:spcPct val="100000"/>
                        </a:lnSpc>
                        <a:spcAft>
                          <a:spcPts val="0"/>
                        </a:spcAft>
                      </a:pPr>
                      <a:r>
                        <a:rPr lang="nl-BE" sz="2400" b="0" dirty="0" smtClean="0">
                          <a:effectLst/>
                          <a:latin typeface="+mn-lt"/>
                          <a:ea typeface="+mn-ea"/>
                          <a:cs typeface="+mn-cs"/>
                        </a:rPr>
                        <a:t>18</a:t>
                      </a:r>
                    </a:p>
                    <a:p>
                      <a:pPr algn="r">
                        <a:lnSpc>
                          <a:spcPct val="100000"/>
                        </a:lnSpc>
                        <a:spcAft>
                          <a:spcPts val="0"/>
                        </a:spcAft>
                      </a:pPr>
                      <a:r>
                        <a:rPr lang="nl-BE" sz="2400" b="0" dirty="0" smtClean="0">
                          <a:effectLst/>
                          <a:latin typeface="+mn-lt"/>
                          <a:ea typeface="+mn-ea"/>
                          <a:cs typeface="+mn-cs"/>
                        </a:rPr>
                        <a:t>19</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00000"/>
                        </a:lnSpc>
                        <a:spcBef>
                          <a:spcPts val="0"/>
                        </a:spcBef>
                        <a:spcAft>
                          <a:spcPts val="0"/>
                        </a:spcAft>
                        <a:tabLst>
                          <a:tab pos="200660" algn="l"/>
                          <a:tab pos="387350" algn="l"/>
                          <a:tab pos="562610" algn="l"/>
                        </a:tabLst>
                      </a:pPr>
                      <a:endParaRPr lang="pt-BR" sz="24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endParaRPr>
                    </a:p>
                    <a:p>
                      <a:pPr algn="l">
                        <a:lnSpc>
                          <a:spcPct val="100000"/>
                        </a:lnSpc>
                        <a:spcBef>
                          <a:spcPts val="0"/>
                        </a:spcBef>
                        <a:spcAft>
                          <a:spcPts val="0"/>
                        </a:spcAft>
                        <a:tabLst>
                          <a:tab pos="200660" algn="l"/>
                          <a:tab pos="387350" algn="l"/>
                          <a:tab pos="562610" algn="l"/>
                        </a:tabLst>
                      </a:pPr>
                      <a:r>
                        <a:rPr lang="pt-BR" sz="24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a:t>
                      </a:r>
                      <a:r>
                        <a:rPr lang="pt-BR" sz="24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&lt;?php </a:t>
                      </a:r>
                    </a:p>
                    <a:p>
                      <a:pPr algn="l">
                        <a:lnSpc>
                          <a:spcPct val="100000"/>
                        </a:lnSpc>
                        <a:spcBef>
                          <a:spcPts val="0"/>
                        </a:spcBef>
                        <a:spcAft>
                          <a:spcPts val="0"/>
                        </a:spcAft>
                        <a:tabLst>
                          <a:tab pos="200660" algn="l"/>
                          <a:tab pos="387350" algn="l"/>
                          <a:tab pos="562610" algn="l"/>
                        </a:tabLst>
                      </a:pPr>
                      <a:r>
                        <a:rPr lang="pt-BR" sz="24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a:t>
                      </a:r>
                      <a:r>
                        <a:rPr lang="pt-BR" sz="24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if (!isset($_GET['page'])) {</a:t>
                      </a:r>
                    </a:p>
                    <a:p>
                      <a:pPr algn="l">
                        <a:lnSpc>
                          <a:spcPct val="100000"/>
                        </a:lnSpc>
                        <a:spcBef>
                          <a:spcPts val="0"/>
                        </a:spcBef>
                        <a:spcAft>
                          <a:spcPts val="0"/>
                        </a:spcAft>
                        <a:tabLst>
                          <a:tab pos="200660" algn="l"/>
                          <a:tab pos="387350" algn="l"/>
                          <a:tab pos="562610" algn="l"/>
                        </a:tabLst>
                      </a:pPr>
                      <a:r>
                        <a:rPr lang="pt-BR" sz="24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include(‘includes/start.php');</a:t>
                      </a:r>
                    </a:p>
                    <a:p>
                      <a:pPr algn="l">
                        <a:lnSpc>
                          <a:spcPct val="100000"/>
                        </a:lnSpc>
                        <a:spcBef>
                          <a:spcPts val="0"/>
                        </a:spcBef>
                        <a:spcAft>
                          <a:spcPts val="0"/>
                        </a:spcAft>
                        <a:tabLst>
                          <a:tab pos="200660" algn="l"/>
                          <a:tab pos="387350" algn="l"/>
                          <a:tab pos="562610" algn="l"/>
                        </a:tabLst>
                      </a:pPr>
                      <a:r>
                        <a:rPr lang="pt-BR" sz="24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a:t>
                      </a:r>
                    </a:p>
                    <a:p>
                      <a:pPr algn="l">
                        <a:lnSpc>
                          <a:spcPct val="100000"/>
                        </a:lnSpc>
                        <a:spcBef>
                          <a:spcPts val="0"/>
                        </a:spcBef>
                        <a:spcAft>
                          <a:spcPts val="0"/>
                        </a:spcAft>
                        <a:tabLst>
                          <a:tab pos="200660" algn="l"/>
                          <a:tab pos="387350" algn="l"/>
                          <a:tab pos="562610" algn="l"/>
                        </a:tabLst>
                      </a:pPr>
                      <a:r>
                        <a:rPr lang="pt-BR" sz="24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else {</a:t>
                      </a:r>
                    </a:p>
                    <a:p>
                      <a:pPr algn="l">
                        <a:lnSpc>
                          <a:spcPct val="100000"/>
                        </a:lnSpc>
                        <a:spcBef>
                          <a:spcPts val="0"/>
                        </a:spcBef>
                        <a:spcAft>
                          <a:spcPts val="0"/>
                        </a:spcAft>
                        <a:tabLst>
                          <a:tab pos="200660" algn="l"/>
                          <a:tab pos="387350" algn="l"/>
                          <a:tab pos="562610" algn="l"/>
                        </a:tabLst>
                      </a:pPr>
                      <a:r>
                        <a:rPr lang="pt-BR" sz="24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$verwijzing = 'includes/'.$_GET['page'].'.php';</a:t>
                      </a:r>
                    </a:p>
                    <a:p>
                      <a:pPr algn="l">
                        <a:lnSpc>
                          <a:spcPct val="100000"/>
                        </a:lnSpc>
                        <a:spcBef>
                          <a:spcPts val="0"/>
                        </a:spcBef>
                        <a:spcAft>
                          <a:spcPts val="0"/>
                        </a:spcAft>
                        <a:tabLst>
                          <a:tab pos="200660" algn="l"/>
                          <a:tab pos="387350" algn="l"/>
                          <a:tab pos="562610" algn="l"/>
                        </a:tabLst>
                      </a:pPr>
                      <a:r>
                        <a:rPr lang="pt-BR" sz="24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include($verwijzing); </a:t>
                      </a:r>
                    </a:p>
                    <a:p>
                      <a:pPr algn="l">
                        <a:lnSpc>
                          <a:spcPct val="100000"/>
                        </a:lnSpc>
                        <a:spcBef>
                          <a:spcPts val="0"/>
                        </a:spcBef>
                        <a:spcAft>
                          <a:spcPts val="0"/>
                        </a:spcAft>
                        <a:tabLst>
                          <a:tab pos="200660" algn="l"/>
                          <a:tab pos="387350" algn="l"/>
                          <a:tab pos="562610" algn="l"/>
                        </a:tabLst>
                      </a:pPr>
                      <a:r>
                        <a:rPr lang="pt-BR" sz="24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a:t>
                      </a:r>
                    </a:p>
                    <a:p>
                      <a:pPr algn="l">
                        <a:lnSpc>
                          <a:spcPct val="100000"/>
                        </a:lnSpc>
                        <a:spcBef>
                          <a:spcPts val="0"/>
                        </a:spcBef>
                        <a:spcAft>
                          <a:spcPts val="0"/>
                        </a:spcAft>
                        <a:tabLst>
                          <a:tab pos="200660" algn="l"/>
                          <a:tab pos="387350" algn="l"/>
                          <a:tab pos="562610" algn="l"/>
                        </a:tabLst>
                      </a:pPr>
                      <a:r>
                        <a:rPr lang="pt-BR" sz="24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?&gt;</a:t>
                      </a:r>
                      <a:r>
                        <a:rPr lang="pt-BR" sz="24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a:t>
                      </a:r>
                    </a:p>
                    <a:p>
                      <a:pPr algn="l">
                        <a:lnSpc>
                          <a:spcPct val="100000"/>
                        </a:lnSpc>
                        <a:spcBef>
                          <a:spcPts val="0"/>
                        </a:spcBef>
                        <a:spcAft>
                          <a:spcPts val="0"/>
                        </a:spcAft>
                        <a:tabLst>
                          <a:tab pos="200660" algn="l"/>
                          <a:tab pos="387350" algn="l"/>
                          <a:tab pos="562610" algn="l"/>
                        </a:tabLst>
                      </a:pPr>
                      <a:endParaRPr lang="nl-BE" sz="24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endParaRPr>
                    </a:p>
                  </a:txBody>
                  <a:tcPr marL="89535" marR="895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12953234"/>
                  </a:ext>
                </a:extLst>
              </a:tr>
            </a:tbl>
          </a:graphicData>
        </a:graphic>
      </p:graphicFrame>
      <p:pic>
        <p:nvPicPr>
          <p:cNvPr id="17" name="Afbeelding 16"/>
          <p:cNvPicPr/>
          <p:nvPr/>
        </p:nvPicPr>
        <p:blipFill>
          <a:blip r:embed="rId4" cstate="print">
            <a:duotone>
              <a:prstClr val="black"/>
              <a:schemeClr val="accent4">
                <a:tint val="45000"/>
                <a:satMod val="400000"/>
              </a:schemeClr>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87382" y="1564553"/>
            <a:ext cx="920080" cy="900000"/>
          </a:xfrm>
          <a:prstGeom prst="rect">
            <a:avLst/>
          </a:prstGeom>
        </p:spPr>
      </p:pic>
      <p:sp>
        <p:nvSpPr>
          <p:cNvPr id="2" name="Afgeronde rechthoek 1"/>
          <p:cNvSpPr/>
          <p:nvPr/>
        </p:nvSpPr>
        <p:spPr>
          <a:xfrm>
            <a:off x="2323322" y="2855167"/>
            <a:ext cx="569168" cy="513184"/>
          </a:xfrm>
          <a:prstGeom prst="round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8" name="Afgeronde rechthoek 17"/>
          <p:cNvSpPr/>
          <p:nvPr/>
        </p:nvSpPr>
        <p:spPr>
          <a:xfrm>
            <a:off x="2323321" y="3949645"/>
            <a:ext cx="867747" cy="513184"/>
          </a:xfrm>
          <a:prstGeom prst="round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0" name="Rechthoek 19"/>
          <p:cNvSpPr/>
          <p:nvPr/>
        </p:nvSpPr>
        <p:spPr>
          <a:xfrm>
            <a:off x="3806890" y="5322180"/>
            <a:ext cx="7945607" cy="1369652"/>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3600" dirty="0" smtClean="0"/>
              <a:t>Selectie net zoals in javascript</a:t>
            </a:r>
            <a:endParaRPr lang="nl-BE" sz="3600" dirty="0">
              <a:solidFill>
                <a:schemeClr val="accent1">
                  <a:lumMod val="60000"/>
                  <a:lumOff val="40000"/>
                </a:schemeClr>
              </a:solidFill>
              <a:latin typeface="Code New Roman" panose="020B0609020204030204" pitchFamily="49" charset="0"/>
              <a:cs typeface="Code New Roman" panose="020B0609020204030204" pitchFamily="49" charset="0"/>
            </a:endParaRPr>
          </a:p>
        </p:txBody>
      </p:sp>
      <p:cxnSp>
        <p:nvCxnSpPr>
          <p:cNvPr id="23" name="Rechte verbindingslijn met pijl 22"/>
          <p:cNvCxnSpPr/>
          <p:nvPr/>
        </p:nvCxnSpPr>
        <p:spPr>
          <a:xfrm>
            <a:off x="3191068" y="4484524"/>
            <a:ext cx="600973" cy="818995"/>
          </a:xfrm>
          <a:prstGeom prst="straightConnector1">
            <a:avLst/>
          </a:prstGeom>
          <a:ln w="57150">
            <a:tailEnd type="triangle"/>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31496675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12.1 Een lokale webserver</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190</a:t>
            </a:r>
            <a:endParaRPr lang="nl-BE" dirty="0">
              <a:solidFill>
                <a:schemeClr val="accent2">
                  <a:lumMod val="75000"/>
                </a:schemeClr>
              </a:solidFill>
            </a:endParaRPr>
          </a:p>
        </p:txBody>
      </p:sp>
      <p:pic>
        <p:nvPicPr>
          <p:cNvPr id="22" name="Afbeelding 21"/>
          <p:cNvPicPr/>
          <p:nvPr/>
        </p:nvPicPr>
        <p:blipFill>
          <a:blip r:embed="rId4" cstate="print">
            <a:duotone>
              <a:prstClr val="black"/>
              <a:schemeClr val="accent4">
                <a:tint val="45000"/>
                <a:satMod val="400000"/>
              </a:schemeClr>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87382" y="1564553"/>
            <a:ext cx="920080" cy="900000"/>
          </a:xfrm>
          <a:prstGeom prst="rect">
            <a:avLst/>
          </a:prstGeom>
        </p:spPr>
      </p:pic>
      <p:sp>
        <p:nvSpPr>
          <p:cNvPr id="32" name="Rechthoek 31"/>
          <p:cNvSpPr/>
          <p:nvPr/>
        </p:nvSpPr>
        <p:spPr>
          <a:xfrm>
            <a:off x="8445259" y="1559099"/>
            <a:ext cx="3449837" cy="73152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3600" dirty="0" smtClean="0"/>
              <a:t>html</a:t>
            </a:r>
            <a:endParaRPr lang="nl-BE" sz="3600" dirty="0"/>
          </a:p>
        </p:txBody>
      </p:sp>
      <p:sp>
        <p:nvSpPr>
          <p:cNvPr id="3" name="Tekstvak 2"/>
          <p:cNvSpPr txBox="1"/>
          <p:nvPr/>
        </p:nvSpPr>
        <p:spPr>
          <a:xfrm>
            <a:off x="1673524" y="1673524"/>
            <a:ext cx="6081623" cy="584775"/>
          </a:xfrm>
          <a:prstGeom prst="rect">
            <a:avLst/>
          </a:prstGeom>
          <a:noFill/>
        </p:spPr>
        <p:txBody>
          <a:bodyPr wrap="square" rtlCol="0">
            <a:spAutoFit/>
          </a:bodyPr>
          <a:lstStyle/>
          <a:p>
            <a:r>
              <a:rPr lang="nl-BE" sz="3200" dirty="0" smtClean="0"/>
              <a:t>Statische webpagina’s</a:t>
            </a:r>
            <a:endParaRPr lang="nl-BE" sz="3200" dirty="0"/>
          </a:p>
        </p:txBody>
      </p:sp>
      <p:sp>
        <p:nvSpPr>
          <p:cNvPr id="33" name="Rechthoek 32"/>
          <p:cNvSpPr/>
          <p:nvPr/>
        </p:nvSpPr>
        <p:spPr>
          <a:xfrm>
            <a:off x="8445259" y="2447406"/>
            <a:ext cx="3449837" cy="73152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3600" dirty="0" smtClean="0"/>
              <a:t>javascript</a:t>
            </a:r>
            <a:endParaRPr lang="nl-BE" sz="3600" dirty="0"/>
          </a:p>
        </p:txBody>
      </p:sp>
      <p:sp>
        <p:nvSpPr>
          <p:cNvPr id="34" name="Tekstvak 33"/>
          <p:cNvSpPr txBox="1"/>
          <p:nvPr/>
        </p:nvSpPr>
        <p:spPr>
          <a:xfrm>
            <a:off x="1673524" y="2561831"/>
            <a:ext cx="6081623" cy="584775"/>
          </a:xfrm>
          <a:prstGeom prst="rect">
            <a:avLst/>
          </a:prstGeom>
          <a:noFill/>
        </p:spPr>
        <p:txBody>
          <a:bodyPr wrap="square" rtlCol="0">
            <a:spAutoFit/>
          </a:bodyPr>
          <a:lstStyle/>
          <a:p>
            <a:r>
              <a:rPr lang="nl-BE" sz="3200" dirty="0" smtClean="0"/>
              <a:t>Invoer van gebruikers</a:t>
            </a:r>
            <a:endParaRPr lang="nl-BE" sz="3200" dirty="0"/>
          </a:p>
        </p:txBody>
      </p:sp>
      <p:sp>
        <p:nvSpPr>
          <p:cNvPr id="35" name="Rechthoek 34"/>
          <p:cNvSpPr/>
          <p:nvPr/>
        </p:nvSpPr>
        <p:spPr>
          <a:xfrm>
            <a:off x="8445259" y="3333574"/>
            <a:ext cx="3449837" cy="73152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3600" dirty="0" smtClean="0"/>
              <a:t>jQuery</a:t>
            </a:r>
            <a:endParaRPr lang="nl-BE" sz="3600" dirty="0"/>
          </a:p>
        </p:txBody>
      </p:sp>
      <p:sp>
        <p:nvSpPr>
          <p:cNvPr id="36" name="Tekstvak 35"/>
          <p:cNvSpPr txBox="1"/>
          <p:nvPr/>
        </p:nvSpPr>
        <p:spPr>
          <a:xfrm>
            <a:off x="1673524" y="3447999"/>
            <a:ext cx="6081623" cy="584775"/>
          </a:xfrm>
          <a:prstGeom prst="rect">
            <a:avLst/>
          </a:prstGeom>
          <a:noFill/>
        </p:spPr>
        <p:txBody>
          <a:bodyPr wrap="square" rtlCol="0">
            <a:spAutoFit/>
          </a:bodyPr>
          <a:lstStyle/>
          <a:p>
            <a:r>
              <a:rPr lang="nl-BE" sz="3200" dirty="0" smtClean="0"/>
              <a:t>dynamische webpagina’s</a:t>
            </a:r>
            <a:endParaRPr lang="nl-BE" sz="3200" dirty="0"/>
          </a:p>
        </p:txBody>
      </p:sp>
      <p:sp>
        <p:nvSpPr>
          <p:cNvPr id="37" name="Rechthoek 36"/>
          <p:cNvSpPr/>
          <p:nvPr/>
        </p:nvSpPr>
        <p:spPr>
          <a:xfrm>
            <a:off x="8445259" y="4183252"/>
            <a:ext cx="3449837" cy="73152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3600" dirty="0" smtClean="0"/>
              <a:t>Bootstrap</a:t>
            </a:r>
            <a:endParaRPr lang="nl-BE" sz="3600" dirty="0"/>
          </a:p>
        </p:txBody>
      </p:sp>
      <p:sp>
        <p:nvSpPr>
          <p:cNvPr id="38" name="Tekstvak 37"/>
          <p:cNvSpPr txBox="1"/>
          <p:nvPr/>
        </p:nvSpPr>
        <p:spPr>
          <a:xfrm>
            <a:off x="1673524" y="4297677"/>
            <a:ext cx="6081623" cy="584775"/>
          </a:xfrm>
          <a:prstGeom prst="rect">
            <a:avLst/>
          </a:prstGeom>
          <a:noFill/>
        </p:spPr>
        <p:txBody>
          <a:bodyPr wrap="square" rtlCol="0">
            <a:spAutoFit/>
          </a:bodyPr>
          <a:lstStyle/>
          <a:p>
            <a:r>
              <a:rPr lang="nl-BE" sz="3200" dirty="0" smtClean="0"/>
              <a:t>responsieve webpagina’s</a:t>
            </a:r>
            <a:endParaRPr lang="nl-BE" sz="3200" dirty="0"/>
          </a:p>
        </p:txBody>
      </p:sp>
      <p:cxnSp>
        <p:nvCxnSpPr>
          <p:cNvPr id="14" name="Rechte verbindingslijn met pijl 13"/>
          <p:cNvCxnSpPr/>
          <p:nvPr/>
        </p:nvCxnSpPr>
        <p:spPr>
          <a:xfrm>
            <a:off x="6305910" y="1965911"/>
            <a:ext cx="2001329" cy="0"/>
          </a:xfrm>
          <a:prstGeom prst="straightConnector1">
            <a:avLst/>
          </a:prstGeom>
          <a:ln w="57150">
            <a:solidFill>
              <a:srgbClr val="C00000"/>
            </a:solidFill>
            <a:tailEnd type="triangle"/>
          </a:ln>
        </p:spPr>
        <p:style>
          <a:lnRef idx="1">
            <a:schemeClr val="accent6"/>
          </a:lnRef>
          <a:fillRef idx="0">
            <a:schemeClr val="accent6"/>
          </a:fillRef>
          <a:effectRef idx="0">
            <a:schemeClr val="accent6"/>
          </a:effectRef>
          <a:fontRef idx="minor">
            <a:schemeClr val="tx1"/>
          </a:fontRef>
        </p:style>
      </p:cxnSp>
      <p:cxnSp>
        <p:nvCxnSpPr>
          <p:cNvPr id="40" name="Rechte verbindingslijn met pijl 39"/>
          <p:cNvCxnSpPr/>
          <p:nvPr/>
        </p:nvCxnSpPr>
        <p:spPr>
          <a:xfrm>
            <a:off x="6305909" y="2854218"/>
            <a:ext cx="2001329" cy="0"/>
          </a:xfrm>
          <a:prstGeom prst="straightConnector1">
            <a:avLst/>
          </a:prstGeom>
          <a:ln w="57150">
            <a:solidFill>
              <a:srgbClr val="C00000"/>
            </a:solidFill>
            <a:tailEnd type="triangle"/>
          </a:ln>
        </p:spPr>
        <p:style>
          <a:lnRef idx="1">
            <a:schemeClr val="accent6"/>
          </a:lnRef>
          <a:fillRef idx="0">
            <a:schemeClr val="accent6"/>
          </a:fillRef>
          <a:effectRef idx="0">
            <a:schemeClr val="accent6"/>
          </a:effectRef>
          <a:fontRef idx="minor">
            <a:schemeClr val="tx1"/>
          </a:fontRef>
        </p:style>
      </p:cxnSp>
      <p:cxnSp>
        <p:nvCxnSpPr>
          <p:cNvPr id="41" name="Rechte verbindingslijn met pijl 40"/>
          <p:cNvCxnSpPr/>
          <p:nvPr/>
        </p:nvCxnSpPr>
        <p:spPr>
          <a:xfrm>
            <a:off x="6409426" y="3740386"/>
            <a:ext cx="1897812" cy="0"/>
          </a:xfrm>
          <a:prstGeom prst="straightConnector1">
            <a:avLst/>
          </a:prstGeom>
          <a:ln w="57150">
            <a:solidFill>
              <a:srgbClr val="C00000"/>
            </a:solidFill>
            <a:tailEnd type="triangle"/>
          </a:ln>
        </p:spPr>
        <p:style>
          <a:lnRef idx="1">
            <a:schemeClr val="accent6"/>
          </a:lnRef>
          <a:fillRef idx="0">
            <a:schemeClr val="accent6"/>
          </a:fillRef>
          <a:effectRef idx="0">
            <a:schemeClr val="accent6"/>
          </a:effectRef>
          <a:fontRef idx="minor">
            <a:schemeClr val="tx1"/>
          </a:fontRef>
        </p:style>
      </p:cxnSp>
      <p:cxnSp>
        <p:nvCxnSpPr>
          <p:cNvPr id="42" name="Rechte verbindingslijn met pijl 41"/>
          <p:cNvCxnSpPr/>
          <p:nvPr/>
        </p:nvCxnSpPr>
        <p:spPr>
          <a:xfrm>
            <a:off x="6409426" y="4568538"/>
            <a:ext cx="1897812" cy="0"/>
          </a:xfrm>
          <a:prstGeom prst="straightConnector1">
            <a:avLst/>
          </a:prstGeom>
          <a:ln w="57150">
            <a:solidFill>
              <a:srgbClr val="C00000"/>
            </a:solidFill>
            <a:tailEnd type="triangle"/>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34477645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el 1"/>
          <p:cNvSpPr txBox="1">
            <a:spLocks/>
          </p:cNvSpPr>
          <p:nvPr/>
        </p:nvSpPr>
        <p:spPr>
          <a:xfrm>
            <a:off x="1463039" y="210578"/>
            <a:ext cx="10578707" cy="1077309"/>
          </a:xfrm>
          <a:prstGeom prst="rect">
            <a:avLst/>
          </a:prstGeom>
          <a:solidFill>
            <a:schemeClr val="accent2">
              <a:lumMod val="75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nl-BE" dirty="0" smtClean="0">
                <a:solidFill>
                  <a:schemeClr val="bg1"/>
                </a:solidFill>
              </a:rPr>
              <a:t>12.2 Dubbel werk vermijden</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193</a:t>
            </a:r>
            <a:endParaRPr lang="nl-BE" dirty="0">
              <a:solidFill>
                <a:schemeClr val="accent2">
                  <a:lumMod val="75000"/>
                </a:schemeClr>
              </a:solidFill>
            </a:endParaRPr>
          </a:p>
        </p:txBody>
      </p:sp>
      <p:sp>
        <p:nvSpPr>
          <p:cNvPr id="21" name="Rechthoek 20"/>
          <p:cNvSpPr/>
          <p:nvPr/>
        </p:nvSpPr>
        <p:spPr>
          <a:xfrm>
            <a:off x="287382" y="2478950"/>
            <a:ext cx="920079" cy="676599"/>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vb12 </a:t>
            </a:r>
            <a:br>
              <a:rPr lang="nl-BE" dirty="0" smtClean="0">
                <a:solidFill>
                  <a:schemeClr val="accent2">
                    <a:lumMod val="75000"/>
                  </a:schemeClr>
                </a:solidFill>
              </a:rPr>
            </a:br>
            <a:r>
              <a:rPr lang="nl-BE" dirty="0" smtClean="0">
                <a:solidFill>
                  <a:schemeClr val="accent2">
                    <a:lumMod val="75000"/>
                  </a:schemeClr>
                </a:solidFill>
              </a:rPr>
              <a:t>stap3 </a:t>
            </a:r>
            <a:endParaRPr lang="nl-BE" dirty="0">
              <a:solidFill>
                <a:schemeClr val="accent2">
                  <a:lumMod val="75000"/>
                </a:schemeClr>
              </a:solidFill>
            </a:endParaRPr>
          </a:p>
        </p:txBody>
      </p:sp>
      <p:pic>
        <p:nvPicPr>
          <p:cNvPr id="22" name="Afbeelding 21"/>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87382" y="1495206"/>
            <a:ext cx="944688" cy="869170"/>
          </a:xfrm>
          <a:prstGeom prst="rect">
            <a:avLst/>
          </a:prstGeom>
        </p:spPr>
      </p:pic>
      <p:sp>
        <p:nvSpPr>
          <p:cNvPr id="15" name="Tekstvak 14"/>
          <p:cNvSpPr txBox="1"/>
          <p:nvPr/>
        </p:nvSpPr>
        <p:spPr>
          <a:xfrm>
            <a:off x="1362698" y="1406571"/>
            <a:ext cx="10679048" cy="1384995"/>
          </a:xfrm>
          <a:prstGeom prst="rect">
            <a:avLst/>
          </a:prstGeom>
          <a:noFill/>
        </p:spPr>
        <p:txBody>
          <a:bodyPr wrap="square" rtlCol="0">
            <a:spAutoFit/>
          </a:bodyPr>
          <a:lstStyle/>
          <a:p>
            <a:pPr marL="514350" indent="-514350">
              <a:spcBef>
                <a:spcPts val="1200"/>
              </a:spcBef>
              <a:buClr>
                <a:schemeClr val="accent6"/>
              </a:buClr>
              <a:buFont typeface="Wingdings 3" panose="05040102010807070707" pitchFamily="18" charset="2"/>
              <a:buChar char=""/>
            </a:pPr>
            <a:r>
              <a:rPr lang="nl-BE" sz="2800" dirty="0" smtClean="0"/>
              <a:t>In </a:t>
            </a:r>
            <a:r>
              <a:rPr lang="nl-BE" sz="2800" dirty="0" err="1">
                <a:solidFill>
                  <a:schemeClr val="accent6"/>
                </a:solidFill>
                <a:latin typeface="Code New Roman" panose="020B0609020204030204" pitchFamily="49" charset="0"/>
                <a:cs typeface="Code New Roman" panose="020B0609020204030204" pitchFamily="49" charset="0"/>
              </a:rPr>
              <a:t>index.php</a:t>
            </a:r>
            <a:r>
              <a:rPr lang="nl-BE" sz="2800" dirty="0"/>
              <a:t> staan nu drie </a:t>
            </a:r>
            <a:r>
              <a:rPr lang="nl-BE" sz="2800" dirty="0" err="1"/>
              <a:t>php</a:t>
            </a:r>
            <a:r>
              <a:rPr lang="nl-BE" sz="2800" dirty="0"/>
              <a:t>-scripts onder elkaar. Die kunnen perfect </a:t>
            </a:r>
            <a:r>
              <a:rPr lang="nl-BE" sz="2800" dirty="0" smtClean="0"/>
              <a:t>samengenomen </a:t>
            </a:r>
            <a:r>
              <a:rPr lang="nl-BE" sz="2800" dirty="0"/>
              <a:t>worden in één script waaraan we commentaartekst toevoegen:</a:t>
            </a:r>
          </a:p>
        </p:txBody>
      </p:sp>
      <p:graphicFrame>
        <p:nvGraphicFramePr>
          <p:cNvPr id="16" name="Tabel 15"/>
          <p:cNvGraphicFramePr>
            <a:graphicFrameLocks noGrp="1"/>
          </p:cNvGraphicFramePr>
          <p:nvPr>
            <p:extLst>
              <p:ext uri="{D42A27DB-BD31-4B8C-83A1-F6EECF244321}">
                <p14:modId xmlns:p14="http://schemas.microsoft.com/office/powerpoint/2010/main" val="1945290079"/>
              </p:ext>
            </p:extLst>
          </p:nvPr>
        </p:nvGraphicFramePr>
        <p:xfrm>
          <a:off x="1436913" y="2791566"/>
          <a:ext cx="10504492" cy="3805177"/>
        </p:xfrm>
        <a:graphic>
          <a:graphicData uri="http://schemas.openxmlformats.org/drawingml/2006/table">
            <a:tbl>
              <a:tblPr firstRow="1" firstCol="1" bandRow="1">
                <a:tableStyleId>{5C22544A-7EE6-4342-B048-85BDC9FD1C3A}</a:tableStyleId>
              </a:tblPr>
              <a:tblGrid>
                <a:gridCol w="702797">
                  <a:extLst>
                    <a:ext uri="{9D8B030D-6E8A-4147-A177-3AD203B41FA5}">
                      <a16:colId xmlns:a16="http://schemas.microsoft.com/office/drawing/2014/main" val="2855085912"/>
                    </a:ext>
                  </a:extLst>
                </a:gridCol>
                <a:gridCol w="9801695">
                  <a:extLst>
                    <a:ext uri="{9D8B030D-6E8A-4147-A177-3AD203B41FA5}">
                      <a16:colId xmlns:a16="http://schemas.microsoft.com/office/drawing/2014/main" val="2105840097"/>
                    </a:ext>
                  </a:extLst>
                </a:gridCol>
              </a:tblGrid>
              <a:tr h="3805177">
                <a:tc>
                  <a:txBody>
                    <a:bodyPr/>
                    <a:lstStyle/>
                    <a:p>
                      <a:pPr algn="r">
                        <a:lnSpc>
                          <a:spcPct val="100000"/>
                        </a:lnSpc>
                        <a:spcAft>
                          <a:spcPts val="0"/>
                        </a:spcAft>
                      </a:pPr>
                      <a:endParaRPr lang="nl-BE" sz="500" b="0" dirty="0" smtClean="0">
                        <a:effectLst/>
                        <a:latin typeface="+mn-lt"/>
                        <a:ea typeface="+mn-ea"/>
                        <a:cs typeface="+mn-cs"/>
                      </a:endParaRPr>
                    </a:p>
                    <a:p>
                      <a:pPr algn="r">
                        <a:lnSpc>
                          <a:spcPct val="100000"/>
                        </a:lnSpc>
                        <a:spcAft>
                          <a:spcPts val="0"/>
                        </a:spcAft>
                      </a:pPr>
                      <a:r>
                        <a:rPr lang="nl-BE" sz="1500" b="0" dirty="0" smtClean="0">
                          <a:effectLst/>
                          <a:latin typeface="+mn-lt"/>
                          <a:ea typeface="+mn-ea"/>
                          <a:cs typeface="+mn-cs"/>
                        </a:rPr>
                        <a:t>9</a:t>
                      </a:r>
                    </a:p>
                    <a:p>
                      <a:pPr algn="r">
                        <a:lnSpc>
                          <a:spcPct val="100000"/>
                        </a:lnSpc>
                        <a:spcAft>
                          <a:spcPts val="0"/>
                        </a:spcAft>
                      </a:pPr>
                      <a:r>
                        <a:rPr lang="nl-BE" sz="1500" b="0" dirty="0" smtClean="0">
                          <a:effectLst/>
                          <a:latin typeface="+mn-lt"/>
                          <a:ea typeface="+mn-ea"/>
                          <a:cs typeface="+mn-cs"/>
                        </a:rPr>
                        <a:t>10</a:t>
                      </a:r>
                    </a:p>
                    <a:p>
                      <a:pPr algn="r">
                        <a:lnSpc>
                          <a:spcPct val="100000"/>
                        </a:lnSpc>
                        <a:spcAft>
                          <a:spcPts val="0"/>
                        </a:spcAft>
                      </a:pPr>
                      <a:r>
                        <a:rPr lang="nl-BE" sz="1500" b="0" dirty="0" smtClean="0">
                          <a:effectLst/>
                          <a:latin typeface="+mn-lt"/>
                          <a:ea typeface="+mn-ea"/>
                          <a:cs typeface="+mn-cs"/>
                        </a:rPr>
                        <a:t>11</a:t>
                      </a:r>
                    </a:p>
                    <a:p>
                      <a:pPr algn="r">
                        <a:lnSpc>
                          <a:spcPct val="100000"/>
                        </a:lnSpc>
                        <a:spcAft>
                          <a:spcPts val="0"/>
                        </a:spcAft>
                      </a:pPr>
                      <a:r>
                        <a:rPr lang="nl-BE" sz="1500" b="0" dirty="0" smtClean="0">
                          <a:effectLst/>
                          <a:latin typeface="+mn-lt"/>
                          <a:ea typeface="+mn-ea"/>
                          <a:cs typeface="+mn-cs"/>
                        </a:rPr>
                        <a:t>12</a:t>
                      </a:r>
                    </a:p>
                    <a:p>
                      <a:pPr algn="r">
                        <a:lnSpc>
                          <a:spcPct val="100000"/>
                        </a:lnSpc>
                        <a:spcAft>
                          <a:spcPts val="0"/>
                        </a:spcAft>
                      </a:pPr>
                      <a:r>
                        <a:rPr lang="nl-BE" sz="1500" b="0" dirty="0" smtClean="0">
                          <a:effectLst/>
                          <a:latin typeface="+mn-lt"/>
                          <a:ea typeface="+mn-ea"/>
                          <a:cs typeface="+mn-cs"/>
                        </a:rPr>
                        <a:t>13</a:t>
                      </a:r>
                    </a:p>
                    <a:p>
                      <a:pPr algn="r">
                        <a:lnSpc>
                          <a:spcPct val="100000"/>
                        </a:lnSpc>
                        <a:spcAft>
                          <a:spcPts val="0"/>
                        </a:spcAft>
                      </a:pPr>
                      <a:r>
                        <a:rPr lang="nl-BE" sz="1500" b="0" dirty="0" smtClean="0">
                          <a:effectLst/>
                          <a:latin typeface="+mn-lt"/>
                          <a:ea typeface="+mn-ea"/>
                          <a:cs typeface="+mn-cs"/>
                        </a:rPr>
                        <a:t>14</a:t>
                      </a:r>
                    </a:p>
                    <a:p>
                      <a:pPr algn="r">
                        <a:lnSpc>
                          <a:spcPct val="100000"/>
                        </a:lnSpc>
                        <a:spcAft>
                          <a:spcPts val="0"/>
                        </a:spcAft>
                      </a:pPr>
                      <a:r>
                        <a:rPr lang="nl-BE" sz="1500" b="0" dirty="0" smtClean="0">
                          <a:effectLst/>
                          <a:latin typeface="+mn-lt"/>
                          <a:ea typeface="+mn-ea"/>
                          <a:cs typeface="+mn-cs"/>
                        </a:rPr>
                        <a:t>15</a:t>
                      </a:r>
                    </a:p>
                    <a:p>
                      <a:pPr algn="r">
                        <a:lnSpc>
                          <a:spcPct val="100000"/>
                        </a:lnSpc>
                        <a:spcAft>
                          <a:spcPts val="0"/>
                        </a:spcAft>
                      </a:pPr>
                      <a:r>
                        <a:rPr lang="nl-BE" sz="1500" b="0" dirty="0" smtClean="0">
                          <a:effectLst/>
                          <a:latin typeface="+mn-lt"/>
                          <a:ea typeface="+mn-ea"/>
                          <a:cs typeface="+mn-cs"/>
                        </a:rPr>
                        <a:t>16</a:t>
                      </a:r>
                    </a:p>
                    <a:p>
                      <a:pPr algn="r">
                        <a:lnSpc>
                          <a:spcPct val="100000"/>
                        </a:lnSpc>
                        <a:spcAft>
                          <a:spcPts val="0"/>
                        </a:spcAft>
                      </a:pPr>
                      <a:r>
                        <a:rPr lang="nl-BE" sz="1500" b="0" dirty="0" smtClean="0">
                          <a:effectLst/>
                          <a:latin typeface="+mn-lt"/>
                          <a:ea typeface="+mn-ea"/>
                          <a:cs typeface="+mn-cs"/>
                        </a:rPr>
                        <a:t>17</a:t>
                      </a:r>
                    </a:p>
                    <a:p>
                      <a:pPr algn="r">
                        <a:lnSpc>
                          <a:spcPct val="100000"/>
                        </a:lnSpc>
                        <a:spcAft>
                          <a:spcPts val="0"/>
                        </a:spcAft>
                      </a:pPr>
                      <a:r>
                        <a:rPr lang="nl-BE" sz="1500" b="0" dirty="0" smtClean="0">
                          <a:effectLst/>
                          <a:latin typeface="+mn-lt"/>
                          <a:ea typeface="+mn-ea"/>
                          <a:cs typeface="+mn-cs"/>
                        </a:rPr>
                        <a:t>18</a:t>
                      </a:r>
                    </a:p>
                    <a:p>
                      <a:pPr algn="r">
                        <a:lnSpc>
                          <a:spcPct val="100000"/>
                        </a:lnSpc>
                        <a:spcAft>
                          <a:spcPts val="0"/>
                        </a:spcAft>
                      </a:pPr>
                      <a:r>
                        <a:rPr lang="nl-BE" sz="1500" b="0" dirty="0" smtClean="0">
                          <a:effectLst/>
                          <a:latin typeface="+mn-lt"/>
                          <a:ea typeface="+mn-ea"/>
                          <a:cs typeface="+mn-cs"/>
                        </a:rPr>
                        <a:t>19</a:t>
                      </a:r>
                    </a:p>
                    <a:p>
                      <a:pPr algn="r">
                        <a:lnSpc>
                          <a:spcPct val="100000"/>
                        </a:lnSpc>
                        <a:spcAft>
                          <a:spcPts val="0"/>
                        </a:spcAft>
                      </a:pPr>
                      <a:r>
                        <a:rPr lang="nl-BE" sz="1500" b="0" dirty="0" smtClean="0">
                          <a:effectLst/>
                          <a:latin typeface="+mn-lt"/>
                          <a:ea typeface="+mn-ea"/>
                          <a:cs typeface="+mn-cs"/>
                        </a:rPr>
                        <a:t>20</a:t>
                      </a:r>
                    </a:p>
                    <a:p>
                      <a:pPr algn="r">
                        <a:lnSpc>
                          <a:spcPct val="100000"/>
                        </a:lnSpc>
                        <a:spcAft>
                          <a:spcPts val="0"/>
                        </a:spcAft>
                      </a:pPr>
                      <a:r>
                        <a:rPr lang="nl-BE" sz="1500" b="0" dirty="0" smtClean="0">
                          <a:effectLst/>
                          <a:latin typeface="+mn-lt"/>
                          <a:ea typeface="+mn-ea"/>
                          <a:cs typeface="+mn-cs"/>
                        </a:rPr>
                        <a:t>21</a:t>
                      </a:r>
                    </a:p>
                    <a:p>
                      <a:pPr algn="r">
                        <a:lnSpc>
                          <a:spcPct val="100000"/>
                        </a:lnSpc>
                        <a:spcAft>
                          <a:spcPts val="0"/>
                        </a:spcAft>
                      </a:pPr>
                      <a:r>
                        <a:rPr lang="nl-BE" sz="1500" b="0" dirty="0" smtClean="0">
                          <a:effectLst/>
                          <a:latin typeface="+mn-lt"/>
                          <a:ea typeface="+mn-ea"/>
                          <a:cs typeface="+mn-cs"/>
                        </a:rPr>
                        <a:t>22</a:t>
                      </a:r>
                    </a:p>
                    <a:p>
                      <a:pPr algn="r">
                        <a:lnSpc>
                          <a:spcPct val="100000"/>
                        </a:lnSpc>
                        <a:spcAft>
                          <a:spcPts val="0"/>
                        </a:spcAft>
                      </a:pPr>
                      <a:r>
                        <a:rPr lang="nl-BE" sz="1500" b="0" dirty="0" smtClean="0">
                          <a:effectLst/>
                          <a:latin typeface="+mn-lt"/>
                          <a:ea typeface="+mn-ea"/>
                          <a:cs typeface="+mn-cs"/>
                        </a:rPr>
                        <a:t>23</a:t>
                      </a:r>
                    </a:p>
                    <a:p>
                      <a:pPr algn="r">
                        <a:lnSpc>
                          <a:spcPct val="100000"/>
                        </a:lnSpc>
                        <a:spcAft>
                          <a:spcPts val="0"/>
                        </a:spcAft>
                      </a:pPr>
                      <a:r>
                        <a:rPr lang="nl-BE" sz="1500" b="0" dirty="0" smtClean="0">
                          <a:effectLst/>
                          <a:latin typeface="+mn-lt"/>
                          <a:ea typeface="+mn-ea"/>
                          <a:cs typeface="+mn-cs"/>
                        </a:rPr>
                        <a:t>24</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00000"/>
                        </a:lnSpc>
                        <a:spcBef>
                          <a:spcPts val="0"/>
                        </a:spcBef>
                        <a:spcAft>
                          <a:spcPts val="0"/>
                        </a:spcAft>
                        <a:tabLst>
                          <a:tab pos="200660" algn="l"/>
                          <a:tab pos="387350" algn="l"/>
                          <a:tab pos="562610" algn="l"/>
                        </a:tabLst>
                      </a:pPr>
                      <a:r>
                        <a:rPr lang="nl-BE" sz="5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a:t>
                      </a:r>
                    </a:p>
                    <a:p>
                      <a:pPr algn="l">
                        <a:lnSpc>
                          <a:spcPct val="100000"/>
                        </a:lnSpc>
                        <a:spcBef>
                          <a:spcPts val="0"/>
                        </a:spcBef>
                        <a:spcAft>
                          <a:spcPts val="0"/>
                        </a:spcAft>
                        <a:tabLst>
                          <a:tab pos="200660" algn="l"/>
                          <a:tab pos="387350" algn="l"/>
                          <a:tab pos="562610" algn="l"/>
                        </a:tabLst>
                      </a:pPr>
                      <a:r>
                        <a:rPr lang="nl-BE" sz="15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&lt;?</a:t>
                      </a:r>
                      <a:r>
                        <a:rPr lang="nl-BE" sz="1500" b="0" dirty="0" err="1"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php</a:t>
                      </a:r>
                      <a:r>
                        <a:rPr lang="nl-BE" sz="15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a:t>
                      </a:r>
                    </a:p>
                    <a:p>
                      <a:pPr algn="l">
                        <a:lnSpc>
                          <a:spcPct val="100000"/>
                        </a:lnSpc>
                        <a:spcBef>
                          <a:spcPts val="0"/>
                        </a:spcBef>
                        <a:spcAft>
                          <a:spcPts val="0"/>
                        </a:spcAft>
                        <a:tabLst>
                          <a:tab pos="200660" algn="l"/>
                          <a:tab pos="387350" algn="l"/>
                          <a:tab pos="562610" algn="l"/>
                        </a:tabLst>
                      </a:pPr>
                      <a:r>
                        <a:rPr lang="nl-BE" sz="15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 </a:t>
                      </a:r>
                      <a:r>
                        <a:rPr lang="nl-BE" sz="1500" b="0" dirty="0" err="1"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include</a:t>
                      </a:r>
                      <a:r>
                        <a:rPr lang="nl-BE" sz="15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voor het menu</a:t>
                      </a:r>
                    </a:p>
                    <a:p>
                      <a:pPr algn="l">
                        <a:lnSpc>
                          <a:spcPct val="100000"/>
                        </a:lnSpc>
                        <a:spcBef>
                          <a:spcPts val="0"/>
                        </a:spcBef>
                        <a:spcAft>
                          <a:spcPts val="0"/>
                        </a:spcAft>
                        <a:tabLst>
                          <a:tab pos="200660" algn="l"/>
                          <a:tab pos="387350" algn="l"/>
                          <a:tab pos="562610" algn="l"/>
                        </a:tabLst>
                      </a:pPr>
                      <a:r>
                        <a:rPr lang="nl-BE" sz="15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a:t>
                      </a:r>
                      <a:r>
                        <a:rPr lang="nl-BE" sz="1500" b="0" dirty="0" err="1"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include</a:t>
                      </a:r>
                      <a:r>
                        <a:rPr lang="nl-BE" sz="15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a:t>
                      </a:r>
                      <a:r>
                        <a:rPr lang="nl-BE" sz="1500" b="0" dirty="0" err="1"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includes</a:t>
                      </a:r>
                      <a:r>
                        <a:rPr lang="nl-BE" sz="15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a:t>
                      </a:r>
                      <a:r>
                        <a:rPr lang="nl-BE" sz="1500" b="0" dirty="0" err="1"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menu.php</a:t>
                      </a:r>
                      <a:r>
                        <a:rPr lang="nl-BE" sz="15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a:t>
                      </a:r>
                    </a:p>
                    <a:p>
                      <a:pPr algn="l">
                        <a:lnSpc>
                          <a:spcPct val="100000"/>
                        </a:lnSpc>
                        <a:spcBef>
                          <a:spcPts val="0"/>
                        </a:spcBef>
                        <a:spcAft>
                          <a:spcPts val="0"/>
                        </a:spcAft>
                        <a:tabLst>
                          <a:tab pos="200660" algn="l"/>
                          <a:tab pos="387350" algn="l"/>
                          <a:tab pos="562610" algn="l"/>
                        </a:tabLst>
                      </a:pPr>
                      <a:endParaRPr lang="nl-BE" sz="15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endParaRPr>
                    </a:p>
                    <a:p>
                      <a:pPr algn="l">
                        <a:lnSpc>
                          <a:spcPct val="100000"/>
                        </a:lnSpc>
                        <a:spcBef>
                          <a:spcPts val="0"/>
                        </a:spcBef>
                        <a:spcAft>
                          <a:spcPts val="0"/>
                        </a:spcAft>
                        <a:tabLst>
                          <a:tab pos="200660" algn="l"/>
                          <a:tab pos="387350" algn="l"/>
                          <a:tab pos="562610" algn="l"/>
                        </a:tabLst>
                      </a:pPr>
                      <a:r>
                        <a:rPr lang="nl-BE" sz="15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 controle op </a:t>
                      </a:r>
                      <a:r>
                        <a:rPr lang="nl-BE" sz="1500" b="0" dirty="0" err="1"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url</a:t>
                      </a:r>
                      <a:r>
                        <a:rPr lang="nl-BE" sz="15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-variabele page en </a:t>
                      </a:r>
                      <a:r>
                        <a:rPr lang="nl-BE" sz="1500" b="0" dirty="0" err="1"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include</a:t>
                      </a:r>
                      <a:r>
                        <a:rPr lang="nl-BE" sz="15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voor de inhoud</a:t>
                      </a:r>
                    </a:p>
                    <a:p>
                      <a:pPr algn="l">
                        <a:lnSpc>
                          <a:spcPct val="100000"/>
                        </a:lnSpc>
                        <a:spcBef>
                          <a:spcPts val="0"/>
                        </a:spcBef>
                        <a:spcAft>
                          <a:spcPts val="0"/>
                        </a:spcAft>
                        <a:tabLst>
                          <a:tab pos="200660" algn="l"/>
                          <a:tab pos="387350" algn="l"/>
                          <a:tab pos="562610" algn="l"/>
                        </a:tabLst>
                      </a:pPr>
                      <a:r>
                        <a:rPr lang="nl-BE" sz="15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a:t>
                      </a:r>
                      <a:r>
                        <a:rPr lang="nl-BE" sz="1500" b="0" dirty="0" err="1"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if</a:t>
                      </a:r>
                      <a:r>
                        <a:rPr lang="nl-BE" sz="15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a:t>
                      </a:r>
                      <a:r>
                        <a:rPr lang="nl-BE" sz="1500" b="0" dirty="0" err="1"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isset</a:t>
                      </a:r>
                      <a:r>
                        <a:rPr lang="nl-BE" sz="15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($_GET['page'])) {</a:t>
                      </a:r>
                    </a:p>
                    <a:p>
                      <a:pPr algn="l">
                        <a:lnSpc>
                          <a:spcPct val="100000"/>
                        </a:lnSpc>
                        <a:spcBef>
                          <a:spcPts val="0"/>
                        </a:spcBef>
                        <a:spcAft>
                          <a:spcPts val="0"/>
                        </a:spcAft>
                        <a:tabLst>
                          <a:tab pos="200660" algn="l"/>
                          <a:tab pos="387350" algn="l"/>
                          <a:tab pos="562610" algn="l"/>
                        </a:tabLst>
                      </a:pPr>
                      <a:r>
                        <a:rPr lang="nl-BE" sz="15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a:t>
                      </a:r>
                      <a:r>
                        <a:rPr lang="nl-BE" sz="1500" b="0" dirty="0" err="1"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include</a:t>
                      </a:r>
                      <a:r>
                        <a:rPr lang="nl-BE" sz="15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a:t>
                      </a:r>
                      <a:r>
                        <a:rPr lang="nl-BE" sz="1500" b="0" dirty="0" err="1"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includes</a:t>
                      </a:r>
                      <a:r>
                        <a:rPr lang="nl-BE" sz="15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a:t>
                      </a:r>
                      <a:r>
                        <a:rPr lang="nl-BE" sz="1500" b="0" dirty="0" err="1"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start.php</a:t>
                      </a:r>
                      <a:r>
                        <a:rPr lang="nl-BE" sz="15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a:t>
                      </a:r>
                    </a:p>
                    <a:p>
                      <a:pPr algn="l">
                        <a:lnSpc>
                          <a:spcPct val="100000"/>
                        </a:lnSpc>
                        <a:spcBef>
                          <a:spcPts val="0"/>
                        </a:spcBef>
                        <a:spcAft>
                          <a:spcPts val="0"/>
                        </a:spcAft>
                        <a:tabLst>
                          <a:tab pos="200660" algn="l"/>
                          <a:tab pos="387350" algn="l"/>
                          <a:tab pos="562610" algn="l"/>
                        </a:tabLst>
                      </a:pPr>
                      <a:r>
                        <a:rPr lang="nl-BE" sz="15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a:t>
                      </a:r>
                    </a:p>
                    <a:p>
                      <a:pPr algn="l">
                        <a:lnSpc>
                          <a:spcPct val="100000"/>
                        </a:lnSpc>
                        <a:spcBef>
                          <a:spcPts val="0"/>
                        </a:spcBef>
                        <a:spcAft>
                          <a:spcPts val="0"/>
                        </a:spcAft>
                        <a:tabLst>
                          <a:tab pos="200660" algn="l"/>
                          <a:tab pos="387350" algn="l"/>
                          <a:tab pos="562610" algn="l"/>
                        </a:tabLst>
                      </a:pPr>
                      <a:r>
                        <a:rPr lang="nl-BE" sz="15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a:t>
                      </a:r>
                      <a:r>
                        <a:rPr lang="nl-BE" sz="1500" b="0" dirty="0" err="1"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else</a:t>
                      </a:r>
                      <a:r>
                        <a:rPr lang="nl-BE" sz="15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a:t>
                      </a:r>
                    </a:p>
                    <a:p>
                      <a:pPr algn="l">
                        <a:lnSpc>
                          <a:spcPct val="100000"/>
                        </a:lnSpc>
                        <a:spcBef>
                          <a:spcPts val="0"/>
                        </a:spcBef>
                        <a:spcAft>
                          <a:spcPts val="0"/>
                        </a:spcAft>
                        <a:tabLst>
                          <a:tab pos="200660" algn="l"/>
                          <a:tab pos="387350" algn="l"/>
                          <a:tab pos="562610" algn="l"/>
                        </a:tabLst>
                      </a:pPr>
                      <a:r>
                        <a:rPr lang="nl-BE" sz="15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$verwijzing = '</a:t>
                      </a:r>
                      <a:r>
                        <a:rPr lang="nl-BE" sz="1500" b="0" dirty="0" err="1"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includes</a:t>
                      </a:r>
                      <a:r>
                        <a:rPr lang="nl-BE" sz="15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/'.$_GET['page'].'.</a:t>
                      </a:r>
                      <a:r>
                        <a:rPr lang="nl-BE" sz="1500" b="0" dirty="0" err="1"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php</a:t>
                      </a:r>
                      <a:r>
                        <a:rPr lang="nl-BE" sz="15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a:t>
                      </a:r>
                    </a:p>
                    <a:p>
                      <a:pPr algn="l">
                        <a:lnSpc>
                          <a:spcPct val="100000"/>
                        </a:lnSpc>
                        <a:spcBef>
                          <a:spcPts val="0"/>
                        </a:spcBef>
                        <a:spcAft>
                          <a:spcPts val="0"/>
                        </a:spcAft>
                        <a:tabLst>
                          <a:tab pos="200660" algn="l"/>
                          <a:tab pos="387350" algn="l"/>
                          <a:tab pos="562610" algn="l"/>
                        </a:tabLst>
                      </a:pPr>
                      <a:r>
                        <a:rPr lang="nl-BE" sz="15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a:t>
                      </a:r>
                      <a:r>
                        <a:rPr lang="nl-BE" sz="1500" b="0" dirty="0" err="1"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include</a:t>
                      </a:r>
                      <a:r>
                        <a:rPr lang="nl-BE" sz="15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($verwijzing); </a:t>
                      </a:r>
                    </a:p>
                    <a:p>
                      <a:pPr algn="l">
                        <a:lnSpc>
                          <a:spcPct val="100000"/>
                        </a:lnSpc>
                        <a:spcBef>
                          <a:spcPts val="0"/>
                        </a:spcBef>
                        <a:spcAft>
                          <a:spcPts val="0"/>
                        </a:spcAft>
                        <a:tabLst>
                          <a:tab pos="200660" algn="l"/>
                          <a:tab pos="387350" algn="l"/>
                          <a:tab pos="562610" algn="l"/>
                        </a:tabLst>
                      </a:pPr>
                      <a:r>
                        <a:rPr lang="nl-BE" sz="15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a:t>
                      </a:r>
                    </a:p>
                    <a:p>
                      <a:pPr algn="l">
                        <a:lnSpc>
                          <a:spcPct val="100000"/>
                        </a:lnSpc>
                        <a:spcBef>
                          <a:spcPts val="0"/>
                        </a:spcBef>
                        <a:spcAft>
                          <a:spcPts val="0"/>
                        </a:spcAft>
                        <a:tabLst>
                          <a:tab pos="200660" algn="l"/>
                          <a:tab pos="387350" algn="l"/>
                          <a:tab pos="562610" algn="l"/>
                        </a:tabLst>
                      </a:pPr>
                      <a:r>
                        <a:rPr lang="nl-BE" sz="15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a:t>
                      </a:r>
                    </a:p>
                    <a:p>
                      <a:pPr algn="l">
                        <a:lnSpc>
                          <a:spcPct val="100000"/>
                        </a:lnSpc>
                        <a:spcBef>
                          <a:spcPts val="0"/>
                        </a:spcBef>
                        <a:spcAft>
                          <a:spcPts val="0"/>
                        </a:spcAft>
                        <a:tabLst>
                          <a:tab pos="200660" algn="l"/>
                          <a:tab pos="387350" algn="l"/>
                          <a:tab pos="562610" algn="l"/>
                        </a:tabLst>
                      </a:pPr>
                      <a:r>
                        <a:rPr lang="nl-BE" sz="15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 </a:t>
                      </a:r>
                      <a:r>
                        <a:rPr lang="nl-BE" sz="1500" b="0" dirty="0" err="1"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include</a:t>
                      </a:r>
                      <a:r>
                        <a:rPr lang="nl-BE" sz="15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voor de </a:t>
                      </a:r>
                      <a:r>
                        <a:rPr lang="nl-BE" sz="1500" b="0" dirty="0" err="1"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footer</a:t>
                      </a:r>
                      <a:endParaRPr lang="nl-BE" sz="15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endParaRPr>
                    </a:p>
                    <a:p>
                      <a:pPr algn="l">
                        <a:lnSpc>
                          <a:spcPct val="100000"/>
                        </a:lnSpc>
                        <a:spcBef>
                          <a:spcPts val="0"/>
                        </a:spcBef>
                        <a:spcAft>
                          <a:spcPts val="0"/>
                        </a:spcAft>
                        <a:tabLst>
                          <a:tab pos="200660" algn="l"/>
                          <a:tab pos="387350" algn="l"/>
                          <a:tab pos="562610" algn="l"/>
                        </a:tabLst>
                      </a:pPr>
                      <a:r>
                        <a:rPr lang="nl-BE" sz="15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a:t>
                      </a:r>
                      <a:r>
                        <a:rPr lang="nl-BE" sz="1500" b="0" dirty="0" err="1"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include</a:t>
                      </a:r>
                      <a:r>
                        <a:rPr lang="nl-BE" sz="15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a:t>
                      </a:r>
                      <a:r>
                        <a:rPr lang="nl-BE" sz="1500" b="0" dirty="0" err="1"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includes</a:t>
                      </a:r>
                      <a:r>
                        <a:rPr lang="nl-BE" sz="15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a:t>
                      </a:r>
                      <a:r>
                        <a:rPr lang="nl-BE" sz="1500" b="0" dirty="0" err="1"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footer.php</a:t>
                      </a:r>
                      <a:r>
                        <a:rPr lang="nl-BE" sz="15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a:t>
                      </a:r>
                    </a:p>
                    <a:p>
                      <a:pPr algn="l">
                        <a:lnSpc>
                          <a:spcPct val="100000"/>
                        </a:lnSpc>
                        <a:spcBef>
                          <a:spcPts val="0"/>
                        </a:spcBef>
                        <a:spcAft>
                          <a:spcPts val="0"/>
                        </a:spcAft>
                        <a:tabLst>
                          <a:tab pos="200660" algn="l"/>
                          <a:tab pos="387350" algn="l"/>
                          <a:tab pos="562610" algn="l"/>
                        </a:tabLst>
                      </a:pPr>
                      <a:r>
                        <a:rPr lang="nl-BE" sz="15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?&gt;</a:t>
                      </a:r>
                    </a:p>
                  </a:txBody>
                  <a:tcPr marL="89535" marR="895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12953234"/>
                  </a:ext>
                </a:extLst>
              </a:tr>
            </a:tbl>
          </a:graphicData>
        </a:graphic>
      </p:graphicFrame>
    </p:spTree>
    <p:extLst>
      <p:ext uri="{BB962C8B-B14F-4D97-AF65-F5344CB8AC3E}">
        <p14:creationId xmlns:p14="http://schemas.microsoft.com/office/powerpoint/2010/main" val="1158637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el 1"/>
          <p:cNvSpPr txBox="1">
            <a:spLocks/>
          </p:cNvSpPr>
          <p:nvPr/>
        </p:nvSpPr>
        <p:spPr>
          <a:xfrm>
            <a:off x="1463039" y="210578"/>
            <a:ext cx="10578707" cy="1077309"/>
          </a:xfrm>
          <a:prstGeom prst="rect">
            <a:avLst/>
          </a:prstGeom>
          <a:solidFill>
            <a:schemeClr val="accent2">
              <a:lumMod val="75000"/>
            </a:schemeClr>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nl-BE" dirty="0" smtClean="0">
                <a:solidFill>
                  <a:schemeClr val="bg1"/>
                </a:solidFill>
              </a:rPr>
              <a:t>12.2 Dubbel werk vermijden</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193</a:t>
            </a:r>
            <a:endParaRPr lang="nl-BE" dirty="0">
              <a:solidFill>
                <a:schemeClr val="accent2">
                  <a:lumMod val="75000"/>
                </a:schemeClr>
              </a:solidFill>
            </a:endParaRPr>
          </a:p>
        </p:txBody>
      </p:sp>
      <p:pic>
        <p:nvPicPr>
          <p:cNvPr id="17" name="Afbeelding 16"/>
          <p:cNvPicPr/>
          <p:nvPr/>
        </p:nvPicPr>
        <p:blipFill>
          <a:blip r:embed="rId4" cstate="print">
            <a:duotone>
              <a:prstClr val="black"/>
              <a:schemeClr val="accent4">
                <a:tint val="45000"/>
                <a:satMod val="400000"/>
              </a:schemeClr>
            </a:duotone>
            <a:extLst>
              <a:ext uri="{BEBA8EAE-BF5A-486C-A8C5-ECC9F3942E4B}">
                <a14:imgProps xmlns:a14="http://schemas.microsoft.com/office/drawing/2010/main">
                  <a14:imgLayer r:embed="rId5">
                    <a14:imgEffect>
                      <a14:saturation sat="66000"/>
                    </a14:imgEffect>
                  </a14:imgLayer>
                </a14:imgProps>
              </a:ext>
              <a:ext uri="{28A0092B-C50C-407E-A947-70E740481C1C}">
                <a14:useLocalDpi xmlns:a14="http://schemas.microsoft.com/office/drawing/2010/main" val="0"/>
              </a:ext>
            </a:extLst>
          </a:blip>
          <a:stretch>
            <a:fillRect/>
          </a:stretch>
        </p:blipFill>
        <p:spPr>
          <a:xfrm>
            <a:off x="297421" y="1564553"/>
            <a:ext cx="900000" cy="900000"/>
          </a:xfrm>
          <a:prstGeom prst="rect">
            <a:avLst/>
          </a:prstGeom>
        </p:spPr>
      </p:pic>
      <p:sp>
        <p:nvSpPr>
          <p:cNvPr id="18" name="Rechthoek 17"/>
          <p:cNvSpPr/>
          <p:nvPr/>
        </p:nvSpPr>
        <p:spPr>
          <a:xfrm>
            <a:off x="1463040" y="1645918"/>
            <a:ext cx="2175900" cy="1369652"/>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3600" dirty="0" smtClean="0">
                <a:solidFill>
                  <a:schemeClr val="bg1"/>
                </a:solidFill>
                <a:latin typeface="Code New Roman" panose="020B0609020204030204" pitchFamily="49" charset="0"/>
                <a:cs typeface="Code New Roman" panose="020B0609020204030204" pitchFamily="49" charset="0"/>
              </a:rPr>
              <a:t>//</a:t>
            </a:r>
            <a:endParaRPr lang="nl-BE" sz="3600" dirty="0">
              <a:solidFill>
                <a:schemeClr val="bg1"/>
              </a:solidFill>
              <a:latin typeface="Code New Roman" panose="020B0609020204030204" pitchFamily="49" charset="0"/>
              <a:cs typeface="Code New Roman" panose="020B0609020204030204" pitchFamily="49" charset="0"/>
            </a:endParaRPr>
          </a:p>
        </p:txBody>
      </p:sp>
      <p:sp>
        <p:nvSpPr>
          <p:cNvPr id="20" name="Rechthoek 19"/>
          <p:cNvSpPr/>
          <p:nvPr/>
        </p:nvSpPr>
        <p:spPr>
          <a:xfrm>
            <a:off x="1463039" y="3244971"/>
            <a:ext cx="2175900" cy="2278751"/>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3600" dirty="0" smtClean="0">
                <a:solidFill>
                  <a:schemeClr val="bg1"/>
                </a:solidFill>
                <a:latin typeface="Code New Roman" panose="020B0609020204030204" pitchFamily="49" charset="0"/>
                <a:cs typeface="Code New Roman" panose="020B0609020204030204" pitchFamily="49" charset="0"/>
              </a:rPr>
              <a:t>/*</a:t>
            </a:r>
          </a:p>
          <a:p>
            <a:pPr algn="ctr"/>
            <a:r>
              <a:rPr lang="nl-BE" sz="3600" dirty="0" smtClean="0">
                <a:solidFill>
                  <a:schemeClr val="accent1">
                    <a:lumMod val="60000"/>
                    <a:lumOff val="40000"/>
                  </a:schemeClr>
                </a:solidFill>
                <a:latin typeface="Code New Roman" panose="020B0609020204030204" pitchFamily="49" charset="0"/>
                <a:cs typeface="Code New Roman" panose="020B0609020204030204" pitchFamily="49" charset="0"/>
              </a:rPr>
              <a:t>…</a:t>
            </a:r>
          </a:p>
          <a:p>
            <a:pPr algn="ctr"/>
            <a:r>
              <a:rPr lang="nl-BE" sz="3600" dirty="0" smtClean="0">
                <a:solidFill>
                  <a:schemeClr val="bg1"/>
                </a:solidFill>
                <a:latin typeface="Code New Roman" panose="020B0609020204030204" pitchFamily="49" charset="0"/>
                <a:cs typeface="Code New Roman" panose="020B0609020204030204" pitchFamily="49" charset="0"/>
              </a:rPr>
              <a:t>*/</a:t>
            </a:r>
            <a:endParaRPr lang="nl-BE" sz="3600" dirty="0">
              <a:solidFill>
                <a:schemeClr val="bg1"/>
              </a:solidFill>
              <a:latin typeface="Code New Roman" panose="020B0609020204030204" pitchFamily="49" charset="0"/>
              <a:cs typeface="Code New Roman" panose="020B0609020204030204" pitchFamily="49" charset="0"/>
            </a:endParaRPr>
          </a:p>
        </p:txBody>
      </p:sp>
      <p:sp>
        <p:nvSpPr>
          <p:cNvPr id="23" name="Tekstvak 22"/>
          <p:cNvSpPr txBox="1"/>
          <p:nvPr/>
        </p:nvSpPr>
        <p:spPr>
          <a:xfrm>
            <a:off x="3881536" y="2038356"/>
            <a:ext cx="8160210" cy="584775"/>
          </a:xfrm>
          <a:prstGeom prst="rect">
            <a:avLst/>
          </a:prstGeom>
          <a:noFill/>
        </p:spPr>
        <p:txBody>
          <a:bodyPr wrap="square" rtlCol="0">
            <a:spAutoFit/>
          </a:bodyPr>
          <a:lstStyle/>
          <a:p>
            <a:r>
              <a:rPr lang="nl-BE" sz="3200" dirty="0" smtClean="0"/>
              <a:t>Commentaartekst op één regel</a:t>
            </a:r>
            <a:endParaRPr lang="nl-BE" sz="3200" dirty="0"/>
          </a:p>
        </p:txBody>
      </p:sp>
      <p:sp>
        <p:nvSpPr>
          <p:cNvPr id="24" name="Tekstvak 23"/>
          <p:cNvSpPr txBox="1"/>
          <p:nvPr/>
        </p:nvSpPr>
        <p:spPr>
          <a:xfrm>
            <a:off x="3881536" y="3826822"/>
            <a:ext cx="8160210" cy="584775"/>
          </a:xfrm>
          <a:prstGeom prst="rect">
            <a:avLst/>
          </a:prstGeom>
          <a:noFill/>
        </p:spPr>
        <p:txBody>
          <a:bodyPr wrap="square" rtlCol="0">
            <a:spAutoFit/>
          </a:bodyPr>
          <a:lstStyle/>
          <a:p>
            <a:r>
              <a:rPr lang="nl-BE" sz="3200" dirty="0" smtClean="0"/>
              <a:t>Commentaartekst op meerdere regels</a:t>
            </a:r>
            <a:endParaRPr lang="nl-BE" sz="3200" dirty="0"/>
          </a:p>
        </p:txBody>
      </p:sp>
    </p:spTree>
    <p:extLst>
      <p:ext uri="{BB962C8B-B14F-4D97-AF65-F5344CB8AC3E}">
        <p14:creationId xmlns:p14="http://schemas.microsoft.com/office/powerpoint/2010/main" val="3832942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194</a:t>
            </a:r>
            <a:endParaRPr lang="nl-BE" dirty="0">
              <a:solidFill>
                <a:schemeClr val="accent2">
                  <a:lumMod val="75000"/>
                </a:schemeClr>
              </a:solidFill>
            </a:endParaRPr>
          </a:p>
        </p:txBody>
      </p:sp>
      <p:sp>
        <p:nvSpPr>
          <p:cNvPr id="31" name="Titel 1"/>
          <p:cNvSpPr>
            <a:spLocks noGrp="1"/>
          </p:cNvSpPr>
          <p:nvPr>
            <p:ph type="title"/>
          </p:nvPr>
        </p:nvSpPr>
        <p:spPr>
          <a:xfrm>
            <a:off x="1463039" y="210578"/>
            <a:ext cx="10578707" cy="1077309"/>
          </a:xfrm>
          <a:solidFill>
            <a:schemeClr val="accent2">
              <a:lumMod val="75000"/>
            </a:schemeClr>
          </a:solidFill>
        </p:spPr>
        <p:txBody>
          <a:bodyPr>
            <a:normAutofit/>
          </a:bodyPr>
          <a:lstStyle/>
          <a:p>
            <a:r>
              <a:rPr lang="nl-BE" dirty="0" smtClean="0">
                <a:solidFill>
                  <a:schemeClr val="bg1"/>
                </a:solidFill>
              </a:rPr>
              <a:t>12.3 Een koekje van eigen deeg</a:t>
            </a:r>
            <a:endParaRPr lang="nl-BE" dirty="0">
              <a:solidFill>
                <a:schemeClr val="bg1"/>
              </a:solidFill>
            </a:endParaRPr>
          </a:p>
        </p:txBody>
      </p:sp>
      <p:pic>
        <p:nvPicPr>
          <p:cNvPr id="32" name="Afbeelding 31"/>
          <p:cNvPicPr/>
          <p:nvPr/>
        </p:nvPicPr>
        <p:blipFill>
          <a:blip r:embed="rId4" cstate="print">
            <a:duotone>
              <a:prstClr val="black"/>
              <a:schemeClr val="accent4">
                <a:tint val="45000"/>
                <a:satMod val="400000"/>
              </a:schemeClr>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87382" y="1564553"/>
            <a:ext cx="920080" cy="900000"/>
          </a:xfrm>
          <a:prstGeom prst="rect">
            <a:avLst/>
          </a:prstGeom>
        </p:spPr>
      </p:pic>
      <p:pic>
        <p:nvPicPr>
          <p:cNvPr id="2050" name="Picture 2" descr="Losse koekjes: rondjes butterscotch en citroen - Brandsma Koffi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07460" y="1359619"/>
            <a:ext cx="6266359" cy="5421871"/>
          </a:xfrm>
          <a:prstGeom prst="rect">
            <a:avLst/>
          </a:prstGeom>
          <a:noFill/>
          <a:extLst>
            <a:ext uri="{909E8E84-426E-40DD-AFC4-6F175D3DCCD1}">
              <a14:hiddenFill xmlns:a14="http://schemas.microsoft.com/office/drawing/2010/main">
                <a:solidFill>
                  <a:srgbClr val="FFFFFF"/>
                </a:solidFill>
              </a14:hiddenFill>
            </a:ext>
          </a:extLst>
        </p:spPr>
      </p:pic>
      <p:sp>
        <p:nvSpPr>
          <p:cNvPr id="17" name="Rechthoek 16"/>
          <p:cNvSpPr/>
          <p:nvPr/>
        </p:nvSpPr>
        <p:spPr>
          <a:xfrm>
            <a:off x="3881535" y="1502970"/>
            <a:ext cx="8160211" cy="78303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nl-BE" sz="3600" dirty="0" smtClean="0"/>
              <a:t>Surfgedrag in kaart brengen</a:t>
            </a:r>
            <a:endParaRPr lang="nl-BE" sz="3600" dirty="0">
              <a:solidFill>
                <a:schemeClr val="accent1">
                  <a:lumMod val="60000"/>
                  <a:lumOff val="40000"/>
                </a:schemeClr>
              </a:solidFill>
              <a:latin typeface="Code New Roman" panose="020B0609020204030204" pitchFamily="49" charset="0"/>
              <a:cs typeface="Code New Roman" panose="020B0609020204030204" pitchFamily="49" charset="0"/>
            </a:endParaRPr>
          </a:p>
        </p:txBody>
      </p:sp>
      <p:sp>
        <p:nvSpPr>
          <p:cNvPr id="18" name="Rechthoek 17"/>
          <p:cNvSpPr/>
          <p:nvPr/>
        </p:nvSpPr>
        <p:spPr>
          <a:xfrm>
            <a:off x="3881534" y="2456899"/>
            <a:ext cx="8160211" cy="1283488"/>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nl-BE" sz="3600" dirty="0" smtClean="0"/>
              <a:t>Tekstbestandjes in </a:t>
            </a:r>
            <a:r>
              <a:rPr lang="nl-BE" sz="3600" dirty="0" err="1" smtClean="0"/>
              <a:t>geëncrypteerde</a:t>
            </a:r>
            <a:r>
              <a:rPr lang="nl-BE" sz="3600" dirty="0" smtClean="0"/>
              <a:t> databank</a:t>
            </a:r>
            <a:endParaRPr lang="nl-BE" sz="3600" dirty="0">
              <a:solidFill>
                <a:schemeClr val="accent1">
                  <a:lumMod val="60000"/>
                  <a:lumOff val="40000"/>
                </a:schemeClr>
              </a:solidFill>
              <a:latin typeface="Code New Roman" panose="020B0609020204030204" pitchFamily="49" charset="0"/>
              <a:cs typeface="Code New Roman" panose="020B0609020204030204" pitchFamily="49" charset="0"/>
            </a:endParaRPr>
          </a:p>
        </p:txBody>
      </p:sp>
      <p:sp>
        <p:nvSpPr>
          <p:cNvPr id="19" name="Rechthoek 18"/>
          <p:cNvSpPr/>
          <p:nvPr/>
        </p:nvSpPr>
        <p:spPr>
          <a:xfrm>
            <a:off x="3881534" y="3911286"/>
            <a:ext cx="8160211" cy="78303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nl-BE" sz="3600" dirty="0" smtClean="0"/>
              <a:t>Geldigheid beperkt in de tijd</a:t>
            </a:r>
            <a:endParaRPr lang="nl-BE" sz="3600" dirty="0">
              <a:solidFill>
                <a:schemeClr val="accent1">
                  <a:lumMod val="60000"/>
                  <a:lumOff val="40000"/>
                </a:schemeClr>
              </a:solidFill>
              <a:latin typeface="Code New Roman" panose="020B0609020204030204" pitchFamily="49" charset="0"/>
              <a:cs typeface="Code New Roman" panose="020B0609020204030204" pitchFamily="49" charset="0"/>
            </a:endParaRPr>
          </a:p>
        </p:txBody>
      </p:sp>
      <p:sp>
        <p:nvSpPr>
          <p:cNvPr id="20" name="Rechthoek 19"/>
          <p:cNvSpPr/>
          <p:nvPr/>
        </p:nvSpPr>
        <p:spPr>
          <a:xfrm>
            <a:off x="3881534" y="5343450"/>
            <a:ext cx="8160211" cy="78303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r>
              <a:rPr lang="nl-BE" sz="3600" dirty="0" smtClean="0">
                <a:solidFill>
                  <a:srgbClr val="C00000"/>
                </a:solidFill>
              </a:rPr>
              <a:t>Voorbeeld: tijdstip van laatste bezoek</a:t>
            </a:r>
            <a:endParaRPr lang="nl-BE" sz="3600" dirty="0">
              <a:solidFill>
                <a:srgbClr val="C00000"/>
              </a:solidFill>
              <a:latin typeface="Code New Roman" panose="020B0609020204030204" pitchFamily="49" charset="0"/>
              <a:cs typeface="Code New Roman" panose="020B0609020204030204" pitchFamily="49" charset="0"/>
            </a:endParaRPr>
          </a:p>
        </p:txBody>
      </p:sp>
    </p:spTree>
    <p:extLst>
      <p:ext uri="{BB962C8B-B14F-4D97-AF65-F5344CB8AC3E}">
        <p14:creationId xmlns:p14="http://schemas.microsoft.com/office/powerpoint/2010/main" val="1259283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194</a:t>
            </a:r>
            <a:endParaRPr lang="nl-BE" dirty="0">
              <a:solidFill>
                <a:schemeClr val="accent2">
                  <a:lumMod val="75000"/>
                </a:schemeClr>
              </a:solidFill>
            </a:endParaRPr>
          </a:p>
        </p:txBody>
      </p:sp>
      <p:sp>
        <p:nvSpPr>
          <p:cNvPr id="31" name="Titel 1"/>
          <p:cNvSpPr>
            <a:spLocks noGrp="1"/>
          </p:cNvSpPr>
          <p:nvPr>
            <p:ph type="title"/>
          </p:nvPr>
        </p:nvSpPr>
        <p:spPr>
          <a:xfrm>
            <a:off x="1463039" y="210578"/>
            <a:ext cx="10578707" cy="1077309"/>
          </a:xfrm>
          <a:solidFill>
            <a:schemeClr val="accent2">
              <a:lumMod val="75000"/>
            </a:schemeClr>
          </a:solidFill>
        </p:spPr>
        <p:txBody>
          <a:bodyPr>
            <a:normAutofit/>
          </a:bodyPr>
          <a:lstStyle/>
          <a:p>
            <a:r>
              <a:rPr lang="nl-BE" dirty="0" smtClean="0">
                <a:solidFill>
                  <a:schemeClr val="bg1"/>
                </a:solidFill>
              </a:rPr>
              <a:t>12.3 Een koekje van eigen deeg</a:t>
            </a:r>
            <a:endParaRPr lang="nl-BE" dirty="0">
              <a:solidFill>
                <a:schemeClr val="bg1"/>
              </a:solidFill>
            </a:endParaRPr>
          </a:p>
        </p:txBody>
      </p:sp>
      <p:sp>
        <p:nvSpPr>
          <p:cNvPr id="21" name="Rechthoek 20"/>
          <p:cNvSpPr/>
          <p:nvPr/>
        </p:nvSpPr>
        <p:spPr>
          <a:xfrm>
            <a:off x="287382" y="2478950"/>
            <a:ext cx="920079" cy="676599"/>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vb12 </a:t>
            </a:r>
            <a:br>
              <a:rPr lang="nl-BE" dirty="0" smtClean="0">
                <a:solidFill>
                  <a:schemeClr val="accent2">
                    <a:lumMod val="75000"/>
                  </a:schemeClr>
                </a:solidFill>
              </a:rPr>
            </a:br>
            <a:r>
              <a:rPr lang="nl-BE" dirty="0" smtClean="0">
                <a:solidFill>
                  <a:schemeClr val="accent2">
                    <a:lumMod val="75000"/>
                  </a:schemeClr>
                </a:solidFill>
              </a:rPr>
              <a:t>stap4 </a:t>
            </a:r>
            <a:endParaRPr lang="nl-BE" dirty="0">
              <a:solidFill>
                <a:schemeClr val="accent2">
                  <a:lumMod val="75000"/>
                </a:schemeClr>
              </a:solidFill>
            </a:endParaRPr>
          </a:p>
        </p:txBody>
      </p:sp>
      <p:pic>
        <p:nvPicPr>
          <p:cNvPr id="22" name="Afbeelding 21"/>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87382" y="1495206"/>
            <a:ext cx="944688" cy="869170"/>
          </a:xfrm>
          <a:prstGeom prst="rect">
            <a:avLst/>
          </a:prstGeom>
        </p:spPr>
      </p:pic>
      <p:sp>
        <p:nvSpPr>
          <p:cNvPr id="23" name="Tekstvak 22"/>
          <p:cNvSpPr txBox="1"/>
          <p:nvPr/>
        </p:nvSpPr>
        <p:spPr>
          <a:xfrm>
            <a:off x="1362698" y="1406571"/>
            <a:ext cx="10679048" cy="523220"/>
          </a:xfrm>
          <a:prstGeom prst="rect">
            <a:avLst/>
          </a:prstGeom>
          <a:noFill/>
        </p:spPr>
        <p:txBody>
          <a:bodyPr wrap="square" rtlCol="0">
            <a:spAutoFit/>
          </a:bodyPr>
          <a:lstStyle/>
          <a:p>
            <a:pPr marL="514350" indent="-514350">
              <a:spcBef>
                <a:spcPts val="1200"/>
              </a:spcBef>
              <a:buClr>
                <a:schemeClr val="accent6"/>
              </a:buClr>
              <a:buFont typeface="Wingdings 3" panose="05040102010807070707" pitchFamily="18" charset="2"/>
              <a:buChar char=""/>
            </a:pPr>
            <a:r>
              <a:rPr lang="nl-BE" sz="2800" dirty="0"/>
              <a:t>Voeg in </a:t>
            </a:r>
            <a:r>
              <a:rPr lang="nl-BE" sz="2800" dirty="0" err="1">
                <a:solidFill>
                  <a:schemeClr val="accent6"/>
                </a:solidFill>
                <a:latin typeface="Code New Roman" panose="020B0609020204030204" pitchFamily="49" charset="0"/>
                <a:cs typeface="Code New Roman" panose="020B0609020204030204" pitchFamily="49" charset="0"/>
              </a:rPr>
              <a:t>start.php</a:t>
            </a:r>
            <a:r>
              <a:rPr lang="nl-BE" sz="2800" dirty="0"/>
              <a:t> onderaan de volgende code toe:</a:t>
            </a:r>
          </a:p>
        </p:txBody>
      </p:sp>
      <p:graphicFrame>
        <p:nvGraphicFramePr>
          <p:cNvPr id="24" name="Tabel 23"/>
          <p:cNvGraphicFramePr>
            <a:graphicFrameLocks noGrp="1"/>
          </p:cNvGraphicFramePr>
          <p:nvPr>
            <p:extLst>
              <p:ext uri="{D42A27DB-BD31-4B8C-83A1-F6EECF244321}">
                <p14:modId xmlns:p14="http://schemas.microsoft.com/office/powerpoint/2010/main" val="2932053758"/>
              </p:ext>
            </p:extLst>
          </p:nvPr>
        </p:nvGraphicFramePr>
        <p:xfrm>
          <a:off x="1436913" y="2194560"/>
          <a:ext cx="10578707" cy="4114800"/>
        </p:xfrm>
        <a:graphic>
          <a:graphicData uri="http://schemas.openxmlformats.org/drawingml/2006/table">
            <a:tbl>
              <a:tblPr firstRow="1" firstCol="1" bandRow="1">
                <a:tableStyleId>{5C22544A-7EE6-4342-B048-85BDC9FD1C3A}</a:tableStyleId>
              </a:tblPr>
              <a:tblGrid>
                <a:gridCol w="707762">
                  <a:extLst>
                    <a:ext uri="{9D8B030D-6E8A-4147-A177-3AD203B41FA5}">
                      <a16:colId xmlns:a16="http://schemas.microsoft.com/office/drawing/2014/main" val="2855085912"/>
                    </a:ext>
                  </a:extLst>
                </a:gridCol>
                <a:gridCol w="9870945">
                  <a:extLst>
                    <a:ext uri="{9D8B030D-6E8A-4147-A177-3AD203B41FA5}">
                      <a16:colId xmlns:a16="http://schemas.microsoft.com/office/drawing/2014/main" val="2105840097"/>
                    </a:ext>
                  </a:extLst>
                </a:gridCol>
              </a:tblGrid>
              <a:tr h="0">
                <a:tc>
                  <a:txBody>
                    <a:bodyPr/>
                    <a:lstStyle/>
                    <a:p>
                      <a:pPr algn="r">
                        <a:lnSpc>
                          <a:spcPct val="100000"/>
                        </a:lnSpc>
                        <a:spcAft>
                          <a:spcPts val="0"/>
                        </a:spcAft>
                      </a:pPr>
                      <a:endParaRPr lang="nl-BE" sz="3000" b="0" dirty="0" smtClean="0">
                        <a:effectLst/>
                        <a:latin typeface="+mn-lt"/>
                        <a:ea typeface="+mn-ea"/>
                        <a:cs typeface="+mn-cs"/>
                      </a:endParaRPr>
                    </a:p>
                    <a:p>
                      <a:pPr algn="r">
                        <a:lnSpc>
                          <a:spcPct val="100000"/>
                        </a:lnSpc>
                        <a:spcAft>
                          <a:spcPts val="0"/>
                        </a:spcAft>
                      </a:pPr>
                      <a:r>
                        <a:rPr lang="nl-BE" sz="3000" b="0" dirty="0" smtClean="0">
                          <a:effectLst/>
                          <a:latin typeface="+mn-lt"/>
                          <a:ea typeface="+mn-ea"/>
                          <a:cs typeface="+mn-cs"/>
                        </a:rPr>
                        <a:t>24</a:t>
                      </a:r>
                    </a:p>
                    <a:p>
                      <a:pPr algn="r">
                        <a:lnSpc>
                          <a:spcPct val="100000"/>
                        </a:lnSpc>
                        <a:spcAft>
                          <a:spcPts val="0"/>
                        </a:spcAft>
                      </a:pPr>
                      <a:r>
                        <a:rPr lang="nl-BE" sz="3000" b="0" dirty="0" smtClean="0">
                          <a:effectLst/>
                          <a:latin typeface="+mn-lt"/>
                          <a:ea typeface="+mn-ea"/>
                          <a:cs typeface="+mn-cs"/>
                        </a:rPr>
                        <a:t>25</a:t>
                      </a:r>
                    </a:p>
                    <a:p>
                      <a:pPr algn="r">
                        <a:lnSpc>
                          <a:spcPct val="100000"/>
                        </a:lnSpc>
                        <a:spcAft>
                          <a:spcPts val="0"/>
                        </a:spcAft>
                      </a:pPr>
                      <a:r>
                        <a:rPr lang="nl-BE" sz="3000" b="0" dirty="0" smtClean="0">
                          <a:effectLst/>
                          <a:latin typeface="+mn-lt"/>
                          <a:ea typeface="+mn-ea"/>
                          <a:cs typeface="+mn-cs"/>
                        </a:rPr>
                        <a:t>26</a:t>
                      </a:r>
                    </a:p>
                    <a:p>
                      <a:pPr algn="r">
                        <a:lnSpc>
                          <a:spcPct val="100000"/>
                        </a:lnSpc>
                        <a:spcAft>
                          <a:spcPts val="0"/>
                        </a:spcAft>
                      </a:pPr>
                      <a:r>
                        <a:rPr lang="nl-BE" sz="3000" b="0" dirty="0" smtClean="0">
                          <a:effectLst/>
                          <a:latin typeface="+mn-lt"/>
                          <a:ea typeface="+mn-ea"/>
                          <a:cs typeface="+mn-cs"/>
                        </a:rPr>
                        <a:t>27</a:t>
                      </a:r>
                    </a:p>
                    <a:p>
                      <a:pPr algn="r">
                        <a:lnSpc>
                          <a:spcPct val="100000"/>
                        </a:lnSpc>
                        <a:spcAft>
                          <a:spcPts val="0"/>
                        </a:spcAft>
                      </a:pPr>
                      <a:r>
                        <a:rPr lang="nl-BE" sz="3000" b="0" dirty="0" smtClean="0">
                          <a:effectLst/>
                          <a:latin typeface="+mn-lt"/>
                          <a:ea typeface="+mn-ea"/>
                          <a:cs typeface="+mn-cs"/>
                        </a:rPr>
                        <a:t>28</a:t>
                      </a:r>
                    </a:p>
                    <a:p>
                      <a:pPr algn="r">
                        <a:lnSpc>
                          <a:spcPct val="100000"/>
                        </a:lnSpc>
                        <a:spcAft>
                          <a:spcPts val="0"/>
                        </a:spcAft>
                      </a:pPr>
                      <a:r>
                        <a:rPr lang="nl-BE" sz="3000" b="0" dirty="0" smtClean="0">
                          <a:effectLst/>
                          <a:latin typeface="+mn-lt"/>
                          <a:ea typeface="+mn-ea"/>
                          <a:cs typeface="+mn-cs"/>
                        </a:rPr>
                        <a:t>29</a:t>
                      </a:r>
                    </a:p>
                    <a:p>
                      <a:pPr algn="r">
                        <a:lnSpc>
                          <a:spcPct val="100000"/>
                        </a:lnSpc>
                        <a:spcAft>
                          <a:spcPts val="0"/>
                        </a:spcAft>
                      </a:pPr>
                      <a:r>
                        <a:rPr lang="nl-BE" sz="3000" b="0" dirty="0" smtClean="0">
                          <a:effectLst/>
                          <a:latin typeface="+mn-lt"/>
                          <a:ea typeface="+mn-ea"/>
                          <a:cs typeface="+mn-cs"/>
                        </a:rPr>
                        <a:t>30</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00000"/>
                        </a:lnSpc>
                        <a:spcBef>
                          <a:spcPts val="0"/>
                        </a:spcBef>
                        <a:spcAft>
                          <a:spcPts val="0"/>
                        </a:spcAft>
                        <a:tabLst>
                          <a:tab pos="200660" algn="l"/>
                          <a:tab pos="387350" algn="l"/>
                          <a:tab pos="562610" algn="l"/>
                        </a:tabLst>
                      </a:pPr>
                      <a:endParaRPr lang="pt-BR" sz="30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endParaRPr>
                    </a:p>
                    <a:p>
                      <a:pPr algn="l">
                        <a:lnSpc>
                          <a:spcPct val="100000"/>
                        </a:lnSpc>
                        <a:spcBef>
                          <a:spcPts val="0"/>
                        </a:spcBef>
                        <a:spcAft>
                          <a:spcPts val="0"/>
                        </a:spcAft>
                        <a:tabLst>
                          <a:tab pos="200660" algn="l"/>
                          <a:tab pos="387350" algn="l"/>
                          <a:tab pos="562610" algn="l"/>
                        </a:tabLst>
                      </a:pPr>
                      <a:r>
                        <a:rPr lang="pt-BR" sz="30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a:t>
                      </a:r>
                      <a:r>
                        <a:rPr lang="pt-BR" sz="3000" b="0" dirty="0" smtClean="0">
                          <a:solidFill>
                            <a:srgbClr val="C00000"/>
                          </a:solidFill>
                          <a:effectLst/>
                          <a:latin typeface="Code New Roman" panose="020B0609020204030204" pitchFamily="49" charset="0"/>
                          <a:ea typeface="Times New Roman" panose="02020603050405020304" pitchFamily="18" charset="0"/>
                          <a:cs typeface="Code New Roman" panose="020B0609020204030204" pitchFamily="49" charset="0"/>
                        </a:rPr>
                        <a:t>&lt;?php </a:t>
                      </a:r>
                    </a:p>
                    <a:p>
                      <a:pPr algn="l">
                        <a:lnSpc>
                          <a:spcPct val="100000"/>
                        </a:lnSpc>
                        <a:spcBef>
                          <a:spcPts val="0"/>
                        </a:spcBef>
                        <a:spcAft>
                          <a:spcPts val="0"/>
                        </a:spcAft>
                        <a:tabLst>
                          <a:tab pos="200660" algn="l"/>
                          <a:tab pos="387350" algn="l"/>
                          <a:tab pos="562610" algn="l"/>
                        </a:tabLst>
                      </a:pPr>
                      <a:r>
                        <a:rPr lang="pt-BR" sz="30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a:t>
                      </a:r>
                      <a:r>
                        <a:rPr lang="pt-BR" sz="3000" b="0" dirty="0" smtClean="0">
                          <a:solidFill>
                            <a:schemeClr val="bg1">
                              <a:lumMod val="5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cookie plaatsen met een datum</a:t>
                      </a:r>
                    </a:p>
                    <a:p>
                      <a:pPr algn="l">
                        <a:lnSpc>
                          <a:spcPct val="100000"/>
                        </a:lnSpc>
                        <a:spcBef>
                          <a:spcPts val="0"/>
                        </a:spcBef>
                        <a:spcAft>
                          <a:spcPts val="0"/>
                        </a:spcAft>
                        <a:tabLst>
                          <a:tab pos="200660" algn="l"/>
                          <a:tab pos="387350" algn="l"/>
                          <a:tab pos="562610" algn="l"/>
                        </a:tabLst>
                      </a:pPr>
                      <a:r>
                        <a:rPr lang="pt-BR" sz="30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$c_naam = 'cco_cookie';</a:t>
                      </a:r>
                    </a:p>
                    <a:p>
                      <a:pPr algn="l">
                        <a:lnSpc>
                          <a:spcPct val="100000"/>
                        </a:lnSpc>
                        <a:spcBef>
                          <a:spcPts val="0"/>
                        </a:spcBef>
                        <a:spcAft>
                          <a:spcPts val="0"/>
                        </a:spcAft>
                        <a:tabLst>
                          <a:tab pos="200660" algn="l"/>
                          <a:tab pos="387350" algn="l"/>
                          <a:tab pos="562610" algn="l"/>
                        </a:tabLst>
                      </a:pPr>
                      <a:r>
                        <a:rPr lang="pt-BR" sz="30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$c_waarde = date("j/m/Y").' om '.date("G:i");</a:t>
                      </a:r>
                    </a:p>
                    <a:p>
                      <a:pPr algn="l">
                        <a:lnSpc>
                          <a:spcPct val="100000"/>
                        </a:lnSpc>
                        <a:spcBef>
                          <a:spcPts val="0"/>
                        </a:spcBef>
                        <a:spcAft>
                          <a:spcPts val="0"/>
                        </a:spcAft>
                        <a:tabLst>
                          <a:tab pos="200660" algn="l"/>
                          <a:tab pos="387350" algn="l"/>
                          <a:tab pos="562610" algn="l"/>
                        </a:tabLst>
                      </a:pPr>
                      <a:r>
                        <a:rPr lang="pt-BR" sz="30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$c_verloopt = time() + 60 * 60 * 24 * 90;</a:t>
                      </a:r>
                    </a:p>
                    <a:p>
                      <a:pPr algn="l">
                        <a:lnSpc>
                          <a:spcPct val="100000"/>
                        </a:lnSpc>
                        <a:spcBef>
                          <a:spcPts val="0"/>
                        </a:spcBef>
                        <a:spcAft>
                          <a:spcPts val="0"/>
                        </a:spcAft>
                        <a:tabLst>
                          <a:tab pos="200660" algn="l"/>
                          <a:tab pos="387350" algn="l"/>
                          <a:tab pos="562610" algn="l"/>
                        </a:tabLst>
                      </a:pPr>
                      <a:r>
                        <a:rPr lang="pt-BR" sz="30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setcookie($c_naam, $c_waarde, $c_verloopt);</a:t>
                      </a:r>
                    </a:p>
                    <a:p>
                      <a:pPr algn="l">
                        <a:lnSpc>
                          <a:spcPct val="100000"/>
                        </a:lnSpc>
                        <a:spcBef>
                          <a:spcPts val="0"/>
                        </a:spcBef>
                        <a:spcAft>
                          <a:spcPts val="0"/>
                        </a:spcAft>
                        <a:tabLst>
                          <a:tab pos="200660" algn="l"/>
                          <a:tab pos="387350" algn="l"/>
                          <a:tab pos="562610" algn="l"/>
                        </a:tabLst>
                      </a:pPr>
                      <a:r>
                        <a:rPr lang="pt-BR" sz="30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?&gt;</a:t>
                      </a:r>
                    </a:p>
                    <a:p>
                      <a:pPr algn="l">
                        <a:lnSpc>
                          <a:spcPct val="100000"/>
                        </a:lnSpc>
                        <a:spcBef>
                          <a:spcPts val="0"/>
                        </a:spcBef>
                        <a:spcAft>
                          <a:spcPts val="0"/>
                        </a:spcAft>
                        <a:tabLst>
                          <a:tab pos="200660" algn="l"/>
                          <a:tab pos="387350" algn="l"/>
                          <a:tab pos="562610" algn="l"/>
                        </a:tabLst>
                      </a:pPr>
                      <a:endParaRPr lang="nl-BE" sz="30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endParaRPr>
                    </a:p>
                  </a:txBody>
                  <a:tcPr marL="89535" marR="895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12953234"/>
                  </a:ext>
                </a:extLst>
              </a:tr>
            </a:tbl>
          </a:graphicData>
        </a:graphic>
      </p:graphicFrame>
    </p:spTree>
    <p:extLst>
      <p:ext uri="{BB962C8B-B14F-4D97-AF65-F5344CB8AC3E}">
        <p14:creationId xmlns:p14="http://schemas.microsoft.com/office/powerpoint/2010/main" val="3957245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194</a:t>
            </a:r>
            <a:endParaRPr lang="nl-BE" dirty="0">
              <a:solidFill>
                <a:schemeClr val="accent2">
                  <a:lumMod val="75000"/>
                </a:schemeClr>
              </a:solidFill>
            </a:endParaRPr>
          </a:p>
        </p:txBody>
      </p:sp>
      <p:sp>
        <p:nvSpPr>
          <p:cNvPr id="31" name="Titel 1"/>
          <p:cNvSpPr>
            <a:spLocks noGrp="1"/>
          </p:cNvSpPr>
          <p:nvPr>
            <p:ph type="title"/>
          </p:nvPr>
        </p:nvSpPr>
        <p:spPr>
          <a:xfrm>
            <a:off x="1463039" y="210578"/>
            <a:ext cx="10578707" cy="1077309"/>
          </a:xfrm>
          <a:solidFill>
            <a:schemeClr val="accent2">
              <a:lumMod val="75000"/>
            </a:schemeClr>
          </a:solidFill>
        </p:spPr>
        <p:txBody>
          <a:bodyPr>
            <a:normAutofit/>
          </a:bodyPr>
          <a:lstStyle/>
          <a:p>
            <a:r>
              <a:rPr lang="nl-BE" dirty="0" smtClean="0">
                <a:solidFill>
                  <a:schemeClr val="bg1"/>
                </a:solidFill>
              </a:rPr>
              <a:t>12.3 Een koekje van eigen deeg</a:t>
            </a:r>
            <a:endParaRPr lang="nl-BE" dirty="0">
              <a:solidFill>
                <a:schemeClr val="bg1"/>
              </a:solidFill>
            </a:endParaRPr>
          </a:p>
        </p:txBody>
      </p:sp>
      <p:graphicFrame>
        <p:nvGraphicFramePr>
          <p:cNvPr id="24" name="Tabel 23"/>
          <p:cNvGraphicFramePr>
            <a:graphicFrameLocks noGrp="1"/>
          </p:cNvGraphicFramePr>
          <p:nvPr>
            <p:extLst>
              <p:ext uri="{D42A27DB-BD31-4B8C-83A1-F6EECF244321}">
                <p14:modId xmlns:p14="http://schemas.microsoft.com/office/powerpoint/2010/main" val="2356180413"/>
              </p:ext>
            </p:extLst>
          </p:nvPr>
        </p:nvGraphicFramePr>
        <p:xfrm>
          <a:off x="1436913" y="2194560"/>
          <a:ext cx="10578707" cy="4114800"/>
        </p:xfrm>
        <a:graphic>
          <a:graphicData uri="http://schemas.openxmlformats.org/drawingml/2006/table">
            <a:tbl>
              <a:tblPr firstRow="1" firstCol="1" bandRow="1">
                <a:tableStyleId>{5C22544A-7EE6-4342-B048-85BDC9FD1C3A}</a:tableStyleId>
              </a:tblPr>
              <a:tblGrid>
                <a:gridCol w="707762">
                  <a:extLst>
                    <a:ext uri="{9D8B030D-6E8A-4147-A177-3AD203B41FA5}">
                      <a16:colId xmlns:a16="http://schemas.microsoft.com/office/drawing/2014/main" val="2855085912"/>
                    </a:ext>
                  </a:extLst>
                </a:gridCol>
                <a:gridCol w="9870945">
                  <a:extLst>
                    <a:ext uri="{9D8B030D-6E8A-4147-A177-3AD203B41FA5}">
                      <a16:colId xmlns:a16="http://schemas.microsoft.com/office/drawing/2014/main" val="2105840097"/>
                    </a:ext>
                  </a:extLst>
                </a:gridCol>
              </a:tblGrid>
              <a:tr h="0">
                <a:tc>
                  <a:txBody>
                    <a:bodyPr/>
                    <a:lstStyle/>
                    <a:p>
                      <a:pPr algn="r">
                        <a:lnSpc>
                          <a:spcPct val="100000"/>
                        </a:lnSpc>
                        <a:spcAft>
                          <a:spcPts val="0"/>
                        </a:spcAft>
                      </a:pPr>
                      <a:endParaRPr lang="nl-BE" sz="3000" b="0" dirty="0" smtClean="0">
                        <a:effectLst/>
                        <a:latin typeface="+mn-lt"/>
                        <a:ea typeface="+mn-ea"/>
                        <a:cs typeface="+mn-cs"/>
                      </a:endParaRPr>
                    </a:p>
                    <a:p>
                      <a:pPr algn="r">
                        <a:lnSpc>
                          <a:spcPct val="100000"/>
                        </a:lnSpc>
                        <a:spcAft>
                          <a:spcPts val="0"/>
                        </a:spcAft>
                      </a:pPr>
                      <a:r>
                        <a:rPr lang="nl-BE" sz="3000" b="0" dirty="0" smtClean="0">
                          <a:solidFill>
                            <a:schemeClr val="accent6">
                              <a:lumMod val="60000"/>
                              <a:lumOff val="40000"/>
                            </a:schemeClr>
                          </a:solidFill>
                          <a:effectLst/>
                          <a:latin typeface="+mn-lt"/>
                          <a:ea typeface="+mn-ea"/>
                          <a:cs typeface="+mn-cs"/>
                        </a:rPr>
                        <a:t>24</a:t>
                      </a:r>
                    </a:p>
                    <a:p>
                      <a:pPr algn="r">
                        <a:lnSpc>
                          <a:spcPct val="100000"/>
                        </a:lnSpc>
                        <a:spcAft>
                          <a:spcPts val="0"/>
                        </a:spcAft>
                      </a:pPr>
                      <a:r>
                        <a:rPr lang="nl-BE" sz="3000" b="0" dirty="0" smtClean="0">
                          <a:solidFill>
                            <a:schemeClr val="accent6">
                              <a:lumMod val="60000"/>
                              <a:lumOff val="40000"/>
                            </a:schemeClr>
                          </a:solidFill>
                          <a:effectLst/>
                          <a:latin typeface="+mn-lt"/>
                          <a:ea typeface="+mn-ea"/>
                          <a:cs typeface="+mn-cs"/>
                        </a:rPr>
                        <a:t>25</a:t>
                      </a:r>
                    </a:p>
                    <a:p>
                      <a:pPr algn="r">
                        <a:lnSpc>
                          <a:spcPct val="100000"/>
                        </a:lnSpc>
                        <a:spcAft>
                          <a:spcPts val="0"/>
                        </a:spcAft>
                      </a:pPr>
                      <a:r>
                        <a:rPr lang="nl-BE" sz="3000" b="0" dirty="0" smtClean="0">
                          <a:solidFill>
                            <a:schemeClr val="accent6">
                              <a:lumMod val="60000"/>
                              <a:lumOff val="40000"/>
                            </a:schemeClr>
                          </a:solidFill>
                          <a:effectLst/>
                          <a:latin typeface="+mn-lt"/>
                          <a:ea typeface="+mn-ea"/>
                          <a:cs typeface="+mn-cs"/>
                        </a:rPr>
                        <a:t>26</a:t>
                      </a:r>
                    </a:p>
                    <a:p>
                      <a:pPr algn="r">
                        <a:lnSpc>
                          <a:spcPct val="100000"/>
                        </a:lnSpc>
                        <a:spcAft>
                          <a:spcPts val="0"/>
                        </a:spcAft>
                      </a:pPr>
                      <a:r>
                        <a:rPr lang="nl-BE" sz="3000" b="0" dirty="0" smtClean="0">
                          <a:solidFill>
                            <a:schemeClr val="accent6">
                              <a:lumMod val="60000"/>
                              <a:lumOff val="40000"/>
                            </a:schemeClr>
                          </a:solidFill>
                          <a:effectLst/>
                          <a:latin typeface="+mn-lt"/>
                          <a:ea typeface="+mn-ea"/>
                          <a:cs typeface="+mn-cs"/>
                        </a:rPr>
                        <a:t>27</a:t>
                      </a:r>
                    </a:p>
                    <a:p>
                      <a:pPr algn="r">
                        <a:lnSpc>
                          <a:spcPct val="100000"/>
                        </a:lnSpc>
                        <a:spcAft>
                          <a:spcPts val="0"/>
                        </a:spcAft>
                      </a:pPr>
                      <a:r>
                        <a:rPr lang="nl-BE" sz="3000" b="0" dirty="0" smtClean="0">
                          <a:solidFill>
                            <a:schemeClr val="accent6">
                              <a:lumMod val="60000"/>
                              <a:lumOff val="40000"/>
                            </a:schemeClr>
                          </a:solidFill>
                          <a:effectLst/>
                          <a:latin typeface="+mn-lt"/>
                          <a:ea typeface="+mn-ea"/>
                          <a:cs typeface="+mn-cs"/>
                        </a:rPr>
                        <a:t>28</a:t>
                      </a:r>
                    </a:p>
                    <a:p>
                      <a:pPr algn="r">
                        <a:lnSpc>
                          <a:spcPct val="100000"/>
                        </a:lnSpc>
                        <a:spcAft>
                          <a:spcPts val="0"/>
                        </a:spcAft>
                      </a:pPr>
                      <a:r>
                        <a:rPr lang="nl-BE" sz="3000" b="0" dirty="0" smtClean="0">
                          <a:effectLst/>
                          <a:latin typeface="+mn-lt"/>
                          <a:ea typeface="+mn-ea"/>
                          <a:cs typeface="+mn-cs"/>
                        </a:rPr>
                        <a:t>29</a:t>
                      </a:r>
                    </a:p>
                    <a:p>
                      <a:pPr algn="r">
                        <a:lnSpc>
                          <a:spcPct val="100000"/>
                        </a:lnSpc>
                        <a:spcAft>
                          <a:spcPts val="0"/>
                        </a:spcAft>
                      </a:pPr>
                      <a:r>
                        <a:rPr lang="nl-BE" sz="3000" b="0" dirty="0" smtClean="0">
                          <a:solidFill>
                            <a:schemeClr val="accent6">
                              <a:lumMod val="60000"/>
                              <a:lumOff val="40000"/>
                            </a:schemeClr>
                          </a:solidFill>
                          <a:effectLst/>
                          <a:latin typeface="+mn-lt"/>
                          <a:ea typeface="+mn-ea"/>
                          <a:cs typeface="+mn-cs"/>
                        </a:rPr>
                        <a:t>30</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00000"/>
                        </a:lnSpc>
                        <a:spcBef>
                          <a:spcPts val="0"/>
                        </a:spcBef>
                        <a:spcAft>
                          <a:spcPts val="0"/>
                        </a:spcAft>
                        <a:tabLst>
                          <a:tab pos="200660" algn="l"/>
                          <a:tab pos="387350" algn="l"/>
                          <a:tab pos="562610" algn="l"/>
                        </a:tabLst>
                      </a:pPr>
                      <a:endParaRPr lang="pt-BR" sz="30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endParaRPr>
                    </a:p>
                    <a:p>
                      <a:pPr algn="l">
                        <a:lnSpc>
                          <a:spcPct val="100000"/>
                        </a:lnSpc>
                        <a:spcBef>
                          <a:spcPts val="0"/>
                        </a:spcBef>
                        <a:spcAft>
                          <a:spcPts val="0"/>
                        </a:spcAft>
                        <a:tabLst>
                          <a:tab pos="200660" algn="l"/>
                          <a:tab pos="387350" algn="l"/>
                          <a:tab pos="562610" algn="l"/>
                        </a:tabLst>
                      </a:pPr>
                      <a:r>
                        <a:rPr lang="pt-BR" sz="30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a:t>
                      </a:r>
                      <a:r>
                        <a:rPr lang="pt-BR" sz="3000" b="0" dirty="0" smtClean="0">
                          <a:solidFill>
                            <a:schemeClr val="accent1">
                              <a:lumMod val="40000"/>
                              <a:lumOff val="6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&lt;?php </a:t>
                      </a:r>
                    </a:p>
                    <a:p>
                      <a:pPr algn="l">
                        <a:lnSpc>
                          <a:spcPct val="100000"/>
                        </a:lnSpc>
                        <a:spcBef>
                          <a:spcPts val="0"/>
                        </a:spcBef>
                        <a:spcAft>
                          <a:spcPts val="0"/>
                        </a:spcAft>
                        <a:tabLst>
                          <a:tab pos="200660" algn="l"/>
                          <a:tab pos="387350" algn="l"/>
                          <a:tab pos="562610" algn="l"/>
                        </a:tabLst>
                      </a:pPr>
                      <a:r>
                        <a:rPr lang="pt-BR" sz="3000" b="0" dirty="0" smtClean="0">
                          <a:solidFill>
                            <a:schemeClr val="accent1">
                              <a:lumMod val="40000"/>
                              <a:lumOff val="6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 cookie plaatsen met een datum</a:t>
                      </a:r>
                    </a:p>
                    <a:p>
                      <a:pPr algn="l">
                        <a:lnSpc>
                          <a:spcPct val="100000"/>
                        </a:lnSpc>
                        <a:spcBef>
                          <a:spcPts val="0"/>
                        </a:spcBef>
                        <a:spcAft>
                          <a:spcPts val="0"/>
                        </a:spcAft>
                        <a:tabLst>
                          <a:tab pos="200660" algn="l"/>
                          <a:tab pos="387350" algn="l"/>
                          <a:tab pos="562610" algn="l"/>
                        </a:tabLst>
                      </a:pPr>
                      <a:r>
                        <a:rPr lang="pt-BR" sz="3000" b="0" dirty="0" smtClean="0">
                          <a:solidFill>
                            <a:schemeClr val="accent1">
                              <a:lumMod val="40000"/>
                              <a:lumOff val="6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$c_naam = 'cco_cookie';</a:t>
                      </a:r>
                    </a:p>
                    <a:p>
                      <a:pPr algn="l">
                        <a:lnSpc>
                          <a:spcPct val="100000"/>
                        </a:lnSpc>
                        <a:spcBef>
                          <a:spcPts val="0"/>
                        </a:spcBef>
                        <a:spcAft>
                          <a:spcPts val="0"/>
                        </a:spcAft>
                        <a:tabLst>
                          <a:tab pos="200660" algn="l"/>
                          <a:tab pos="387350" algn="l"/>
                          <a:tab pos="562610" algn="l"/>
                        </a:tabLst>
                      </a:pPr>
                      <a:r>
                        <a:rPr lang="pt-BR" sz="3000" b="0" dirty="0" smtClean="0">
                          <a:solidFill>
                            <a:schemeClr val="accent1">
                              <a:lumMod val="40000"/>
                              <a:lumOff val="6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$c_waarde = date("j/m/Y").' om '.date("G:i");</a:t>
                      </a:r>
                    </a:p>
                    <a:p>
                      <a:pPr algn="l">
                        <a:lnSpc>
                          <a:spcPct val="100000"/>
                        </a:lnSpc>
                        <a:spcBef>
                          <a:spcPts val="0"/>
                        </a:spcBef>
                        <a:spcAft>
                          <a:spcPts val="0"/>
                        </a:spcAft>
                        <a:tabLst>
                          <a:tab pos="200660" algn="l"/>
                          <a:tab pos="387350" algn="l"/>
                          <a:tab pos="562610" algn="l"/>
                        </a:tabLst>
                      </a:pPr>
                      <a:r>
                        <a:rPr lang="pt-BR" sz="3000" b="0" dirty="0" smtClean="0">
                          <a:solidFill>
                            <a:schemeClr val="accent1">
                              <a:lumMod val="40000"/>
                              <a:lumOff val="6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$c_verloopt = time() + 60 * 60 * 24 * 90;</a:t>
                      </a:r>
                    </a:p>
                    <a:p>
                      <a:pPr algn="l">
                        <a:lnSpc>
                          <a:spcPct val="100000"/>
                        </a:lnSpc>
                        <a:spcBef>
                          <a:spcPts val="0"/>
                        </a:spcBef>
                        <a:spcAft>
                          <a:spcPts val="0"/>
                        </a:spcAft>
                        <a:tabLst>
                          <a:tab pos="200660" algn="l"/>
                          <a:tab pos="387350" algn="l"/>
                          <a:tab pos="562610" algn="l"/>
                        </a:tabLst>
                      </a:pPr>
                      <a:r>
                        <a:rPr lang="pt-BR" sz="30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setcookie($c_naam, $c_waarde, $c_verloopt);</a:t>
                      </a:r>
                    </a:p>
                    <a:p>
                      <a:pPr algn="l">
                        <a:lnSpc>
                          <a:spcPct val="100000"/>
                        </a:lnSpc>
                        <a:spcBef>
                          <a:spcPts val="0"/>
                        </a:spcBef>
                        <a:spcAft>
                          <a:spcPts val="0"/>
                        </a:spcAft>
                        <a:tabLst>
                          <a:tab pos="200660" algn="l"/>
                          <a:tab pos="387350" algn="l"/>
                          <a:tab pos="562610" algn="l"/>
                        </a:tabLst>
                      </a:pPr>
                      <a:r>
                        <a:rPr lang="pt-BR" sz="30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a:t>
                      </a:r>
                      <a:r>
                        <a:rPr lang="pt-BR" sz="3000" b="0" dirty="0" smtClean="0">
                          <a:solidFill>
                            <a:schemeClr val="accent1">
                              <a:lumMod val="40000"/>
                              <a:lumOff val="6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?&gt;</a:t>
                      </a:r>
                    </a:p>
                    <a:p>
                      <a:pPr algn="l">
                        <a:lnSpc>
                          <a:spcPct val="100000"/>
                        </a:lnSpc>
                        <a:spcBef>
                          <a:spcPts val="0"/>
                        </a:spcBef>
                        <a:spcAft>
                          <a:spcPts val="0"/>
                        </a:spcAft>
                        <a:tabLst>
                          <a:tab pos="200660" algn="l"/>
                          <a:tab pos="387350" algn="l"/>
                          <a:tab pos="562610" algn="l"/>
                        </a:tabLst>
                      </a:pPr>
                      <a:endParaRPr lang="nl-BE" sz="30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endParaRPr>
                    </a:p>
                  </a:txBody>
                  <a:tcPr marL="89535" marR="895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12953234"/>
                  </a:ext>
                </a:extLst>
              </a:tr>
            </a:tbl>
          </a:graphicData>
        </a:graphic>
      </p:graphicFrame>
      <p:sp>
        <p:nvSpPr>
          <p:cNvPr id="16" name="Rechthoek 15"/>
          <p:cNvSpPr/>
          <p:nvPr/>
        </p:nvSpPr>
        <p:spPr>
          <a:xfrm>
            <a:off x="1595535" y="1557765"/>
            <a:ext cx="3844212" cy="2182622"/>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3600" dirty="0" smtClean="0"/>
              <a:t>Een nieuwe cookie aanmaken</a:t>
            </a:r>
            <a:endParaRPr lang="nl-BE" sz="3600" dirty="0">
              <a:solidFill>
                <a:schemeClr val="accent1">
                  <a:lumMod val="60000"/>
                  <a:lumOff val="40000"/>
                </a:schemeClr>
              </a:solidFill>
              <a:latin typeface="Code New Roman" panose="020B0609020204030204" pitchFamily="49" charset="0"/>
              <a:cs typeface="Code New Roman" panose="020B0609020204030204" pitchFamily="49" charset="0"/>
            </a:endParaRPr>
          </a:p>
        </p:txBody>
      </p:sp>
      <p:cxnSp>
        <p:nvCxnSpPr>
          <p:cNvPr id="17" name="Rechte verbindingslijn met pijl 16"/>
          <p:cNvCxnSpPr/>
          <p:nvPr/>
        </p:nvCxnSpPr>
        <p:spPr>
          <a:xfrm flipH="1">
            <a:off x="3517640" y="3740387"/>
            <a:ext cx="1" cy="1122964"/>
          </a:xfrm>
          <a:prstGeom prst="straightConnector1">
            <a:avLst/>
          </a:prstGeom>
          <a:ln w="57150">
            <a:tailEnd type="triangle"/>
          </a:ln>
        </p:spPr>
        <p:style>
          <a:lnRef idx="1">
            <a:schemeClr val="accent6"/>
          </a:lnRef>
          <a:fillRef idx="0">
            <a:schemeClr val="accent6"/>
          </a:fillRef>
          <a:effectRef idx="0">
            <a:schemeClr val="accent6"/>
          </a:effectRef>
          <a:fontRef idx="minor">
            <a:schemeClr val="tx1"/>
          </a:fontRef>
        </p:style>
      </p:cxnSp>
      <p:pic>
        <p:nvPicPr>
          <p:cNvPr id="18" name="Afbeelding 17"/>
          <p:cNvPicPr/>
          <p:nvPr/>
        </p:nvPicPr>
        <p:blipFill>
          <a:blip r:embed="rId4" cstate="print">
            <a:duotone>
              <a:prstClr val="black"/>
              <a:schemeClr val="accent4">
                <a:tint val="45000"/>
                <a:satMod val="400000"/>
              </a:schemeClr>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87382" y="1564553"/>
            <a:ext cx="920080" cy="900000"/>
          </a:xfrm>
          <a:prstGeom prst="rect">
            <a:avLst/>
          </a:prstGeom>
        </p:spPr>
      </p:pic>
    </p:spTree>
    <p:extLst>
      <p:ext uri="{BB962C8B-B14F-4D97-AF65-F5344CB8AC3E}">
        <p14:creationId xmlns:p14="http://schemas.microsoft.com/office/powerpoint/2010/main" val="35952956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10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1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194</a:t>
            </a:r>
            <a:endParaRPr lang="nl-BE" dirty="0">
              <a:solidFill>
                <a:schemeClr val="accent2">
                  <a:lumMod val="75000"/>
                </a:schemeClr>
              </a:solidFill>
            </a:endParaRPr>
          </a:p>
        </p:txBody>
      </p:sp>
      <p:sp>
        <p:nvSpPr>
          <p:cNvPr id="31" name="Titel 1"/>
          <p:cNvSpPr>
            <a:spLocks noGrp="1"/>
          </p:cNvSpPr>
          <p:nvPr>
            <p:ph type="title"/>
          </p:nvPr>
        </p:nvSpPr>
        <p:spPr>
          <a:xfrm>
            <a:off x="1463039" y="210578"/>
            <a:ext cx="10578707" cy="1077309"/>
          </a:xfrm>
          <a:solidFill>
            <a:schemeClr val="accent2">
              <a:lumMod val="75000"/>
            </a:schemeClr>
          </a:solidFill>
        </p:spPr>
        <p:txBody>
          <a:bodyPr>
            <a:normAutofit/>
          </a:bodyPr>
          <a:lstStyle/>
          <a:p>
            <a:r>
              <a:rPr lang="nl-BE" dirty="0" smtClean="0">
                <a:solidFill>
                  <a:schemeClr val="bg1"/>
                </a:solidFill>
              </a:rPr>
              <a:t>12.3 Een koekje van eigen deeg</a:t>
            </a:r>
            <a:endParaRPr lang="nl-BE" dirty="0">
              <a:solidFill>
                <a:schemeClr val="bg1"/>
              </a:solidFill>
            </a:endParaRPr>
          </a:p>
        </p:txBody>
      </p:sp>
      <p:graphicFrame>
        <p:nvGraphicFramePr>
          <p:cNvPr id="24" name="Tabel 23"/>
          <p:cNvGraphicFramePr>
            <a:graphicFrameLocks noGrp="1"/>
          </p:cNvGraphicFramePr>
          <p:nvPr>
            <p:extLst>
              <p:ext uri="{D42A27DB-BD31-4B8C-83A1-F6EECF244321}">
                <p14:modId xmlns:p14="http://schemas.microsoft.com/office/powerpoint/2010/main" val="2356180413"/>
              </p:ext>
            </p:extLst>
          </p:nvPr>
        </p:nvGraphicFramePr>
        <p:xfrm>
          <a:off x="1436913" y="2194560"/>
          <a:ext cx="10578707" cy="4114800"/>
        </p:xfrm>
        <a:graphic>
          <a:graphicData uri="http://schemas.openxmlformats.org/drawingml/2006/table">
            <a:tbl>
              <a:tblPr firstRow="1" firstCol="1" bandRow="1">
                <a:tableStyleId>{5C22544A-7EE6-4342-B048-85BDC9FD1C3A}</a:tableStyleId>
              </a:tblPr>
              <a:tblGrid>
                <a:gridCol w="707762">
                  <a:extLst>
                    <a:ext uri="{9D8B030D-6E8A-4147-A177-3AD203B41FA5}">
                      <a16:colId xmlns:a16="http://schemas.microsoft.com/office/drawing/2014/main" val="2855085912"/>
                    </a:ext>
                  </a:extLst>
                </a:gridCol>
                <a:gridCol w="9870945">
                  <a:extLst>
                    <a:ext uri="{9D8B030D-6E8A-4147-A177-3AD203B41FA5}">
                      <a16:colId xmlns:a16="http://schemas.microsoft.com/office/drawing/2014/main" val="2105840097"/>
                    </a:ext>
                  </a:extLst>
                </a:gridCol>
              </a:tblGrid>
              <a:tr h="0">
                <a:tc>
                  <a:txBody>
                    <a:bodyPr/>
                    <a:lstStyle/>
                    <a:p>
                      <a:pPr algn="r">
                        <a:lnSpc>
                          <a:spcPct val="100000"/>
                        </a:lnSpc>
                        <a:spcAft>
                          <a:spcPts val="0"/>
                        </a:spcAft>
                      </a:pPr>
                      <a:endParaRPr lang="nl-BE" sz="3000" b="0" dirty="0" smtClean="0">
                        <a:effectLst/>
                        <a:latin typeface="+mn-lt"/>
                        <a:ea typeface="+mn-ea"/>
                        <a:cs typeface="+mn-cs"/>
                      </a:endParaRPr>
                    </a:p>
                    <a:p>
                      <a:pPr algn="r">
                        <a:lnSpc>
                          <a:spcPct val="100000"/>
                        </a:lnSpc>
                        <a:spcAft>
                          <a:spcPts val="0"/>
                        </a:spcAft>
                      </a:pPr>
                      <a:r>
                        <a:rPr lang="nl-BE" sz="3000" b="0" dirty="0" smtClean="0">
                          <a:solidFill>
                            <a:schemeClr val="accent6">
                              <a:lumMod val="60000"/>
                              <a:lumOff val="40000"/>
                            </a:schemeClr>
                          </a:solidFill>
                          <a:effectLst/>
                          <a:latin typeface="+mn-lt"/>
                          <a:ea typeface="+mn-ea"/>
                          <a:cs typeface="+mn-cs"/>
                        </a:rPr>
                        <a:t>24</a:t>
                      </a:r>
                    </a:p>
                    <a:p>
                      <a:pPr algn="r">
                        <a:lnSpc>
                          <a:spcPct val="100000"/>
                        </a:lnSpc>
                        <a:spcAft>
                          <a:spcPts val="0"/>
                        </a:spcAft>
                      </a:pPr>
                      <a:r>
                        <a:rPr lang="nl-BE" sz="3000" b="0" dirty="0" smtClean="0">
                          <a:solidFill>
                            <a:schemeClr val="accent6">
                              <a:lumMod val="60000"/>
                              <a:lumOff val="40000"/>
                            </a:schemeClr>
                          </a:solidFill>
                          <a:effectLst/>
                          <a:latin typeface="+mn-lt"/>
                          <a:ea typeface="+mn-ea"/>
                          <a:cs typeface="+mn-cs"/>
                        </a:rPr>
                        <a:t>25</a:t>
                      </a:r>
                    </a:p>
                    <a:p>
                      <a:pPr algn="r">
                        <a:lnSpc>
                          <a:spcPct val="100000"/>
                        </a:lnSpc>
                        <a:spcAft>
                          <a:spcPts val="0"/>
                        </a:spcAft>
                      </a:pPr>
                      <a:r>
                        <a:rPr lang="nl-BE" sz="3000" b="0" dirty="0" smtClean="0">
                          <a:solidFill>
                            <a:schemeClr val="accent6">
                              <a:lumMod val="60000"/>
                              <a:lumOff val="40000"/>
                            </a:schemeClr>
                          </a:solidFill>
                          <a:effectLst/>
                          <a:latin typeface="+mn-lt"/>
                          <a:ea typeface="+mn-ea"/>
                          <a:cs typeface="+mn-cs"/>
                        </a:rPr>
                        <a:t>26</a:t>
                      </a:r>
                    </a:p>
                    <a:p>
                      <a:pPr algn="r">
                        <a:lnSpc>
                          <a:spcPct val="100000"/>
                        </a:lnSpc>
                        <a:spcAft>
                          <a:spcPts val="0"/>
                        </a:spcAft>
                      </a:pPr>
                      <a:r>
                        <a:rPr lang="nl-BE" sz="3000" b="0" dirty="0" smtClean="0">
                          <a:solidFill>
                            <a:schemeClr val="accent6">
                              <a:lumMod val="60000"/>
                              <a:lumOff val="40000"/>
                            </a:schemeClr>
                          </a:solidFill>
                          <a:effectLst/>
                          <a:latin typeface="+mn-lt"/>
                          <a:ea typeface="+mn-ea"/>
                          <a:cs typeface="+mn-cs"/>
                        </a:rPr>
                        <a:t>27</a:t>
                      </a:r>
                    </a:p>
                    <a:p>
                      <a:pPr algn="r">
                        <a:lnSpc>
                          <a:spcPct val="100000"/>
                        </a:lnSpc>
                        <a:spcAft>
                          <a:spcPts val="0"/>
                        </a:spcAft>
                      </a:pPr>
                      <a:r>
                        <a:rPr lang="nl-BE" sz="3000" b="0" dirty="0" smtClean="0">
                          <a:solidFill>
                            <a:schemeClr val="accent6">
                              <a:lumMod val="60000"/>
                              <a:lumOff val="40000"/>
                            </a:schemeClr>
                          </a:solidFill>
                          <a:effectLst/>
                          <a:latin typeface="+mn-lt"/>
                          <a:ea typeface="+mn-ea"/>
                          <a:cs typeface="+mn-cs"/>
                        </a:rPr>
                        <a:t>28</a:t>
                      </a:r>
                    </a:p>
                    <a:p>
                      <a:pPr algn="r">
                        <a:lnSpc>
                          <a:spcPct val="100000"/>
                        </a:lnSpc>
                        <a:spcAft>
                          <a:spcPts val="0"/>
                        </a:spcAft>
                      </a:pPr>
                      <a:r>
                        <a:rPr lang="nl-BE" sz="3000" b="0" dirty="0" smtClean="0">
                          <a:effectLst/>
                          <a:latin typeface="+mn-lt"/>
                          <a:ea typeface="+mn-ea"/>
                          <a:cs typeface="+mn-cs"/>
                        </a:rPr>
                        <a:t>29</a:t>
                      </a:r>
                    </a:p>
                    <a:p>
                      <a:pPr algn="r">
                        <a:lnSpc>
                          <a:spcPct val="100000"/>
                        </a:lnSpc>
                        <a:spcAft>
                          <a:spcPts val="0"/>
                        </a:spcAft>
                      </a:pPr>
                      <a:r>
                        <a:rPr lang="nl-BE" sz="3000" b="0" dirty="0" smtClean="0">
                          <a:solidFill>
                            <a:schemeClr val="accent6">
                              <a:lumMod val="60000"/>
                              <a:lumOff val="40000"/>
                            </a:schemeClr>
                          </a:solidFill>
                          <a:effectLst/>
                          <a:latin typeface="+mn-lt"/>
                          <a:ea typeface="+mn-ea"/>
                          <a:cs typeface="+mn-cs"/>
                        </a:rPr>
                        <a:t>30</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00000"/>
                        </a:lnSpc>
                        <a:spcBef>
                          <a:spcPts val="0"/>
                        </a:spcBef>
                        <a:spcAft>
                          <a:spcPts val="0"/>
                        </a:spcAft>
                        <a:tabLst>
                          <a:tab pos="200660" algn="l"/>
                          <a:tab pos="387350" algn="l"/>
                          <a:tab pos="562610" algn="l"/>
                        </a:tabLst>
                      </a:pPr>
                      <a:endParaRPr lang="pt-BR" sz="30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endParaRPr>
                    </a:p>
                    <a:p>
                      <a:pPr algn="l">
                        <a:lnSpc>
                          <a:spcPct val="100000"/>
                        </a:lnSpc>
                        <a:spcBef>
                          <a:spcPts val="0"/>
                        </a:spcBef>
                        <a:spcAft>
                          <a:spcPts val="0"/>
                        </a:spcAft>
                        <a:tabLst>
                          <a:tab pos="200660" algn="l"/>
                          <a:tab pos="387350" algn="l"/>
                          <a:tab pos="562610" algn="l"/>
                        </a:tabLst>
                      </a:pPr>
                      <a:r>
                        <a:rPr lang="pt-BR" sz="30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a:t>
                      </a:r>
                      <a:r>
                        <a:rPr lang="pt-BR" sz="3000" b="0" dirty="0" smtClean="0">
                          <a:solidFill>
                            <a:schemeClr val="accent1">
                              <a:lumMod val="40000"/>
                              <a:lumOff val="6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&lt;?php </a:t>
                      </a:r>
                    </a:p>
                    <a:p>
                      <a:pPr algn="l">
                        <a:lnSpc>
                          <a:spcPct val="100000"/>
                        </a:lnSpc>
                        <a:spcBef>
                          <a:spcPts val="0"/>
                        </a:spcBef>
                        <a:spcAft>
                          <a:spcPts val="0"/>
                        </a:spcAft>
                        <a:tabLst>
                          <a:tab pos="200660" algn="l"/>
                          <a:tab pos="387350" algn="l"/>
                          <a:tab pos="562610" algn="l"/>
                        </a:tabLst>
                      </a:pPr>
                      <a:r>
                        <a:rPr lang="pt-BR" sz="3000" b="0" dirty="0" smtClean="0">
                          <a:solidFill>
                            <a:schemeClr val="accent1">
                              <a:lumMod val="40000"/>
                              <a:lumOff val="6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 cookie plaatsen met een datum</a:t>
                      </a:r>
                    </a:p>
                    <a:p>
                      <a:pPr algn="l">
                        <a:lnSpc>
                          <a:spcPct val="100000"/>
                        </a:lnSpc>
                        <a:spcBef>
                          <a:spcPts val="0"/>
                        </a:spcBef>
                        <a:spcAft>
                          <a:spcPts val="0"/>
                        </a:spcAft>
                        <a:tabLst>
                          <a:tab pos="200660" algn="l"/>
                          <a:tab pos="387350" algn="l"/>
                          <a:tab pos="562610" algn="l"/>
                        </a:tabLst>
                      </a:pPr>
                      <a:r>
                        <a:rPr lang="pt-BR" sz="3000" b="0" dirty="0" smtClean="0">
                          <a:solidFill>
                            <a:schemeClr val="accent1">
                              <a:lumMod val="40000"/>
                              <a:lumOff val="6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$c_naam = 'cco_cookie';</a:t>
                      </a:r>
                    </a:p>
                    <a:p>
                      <a:pPr algn="l">
                        <a:lnSpc>
                          <a:spcPct val="100000"/>
                        </a:lnSpc>
                        <a:spcBef>
                          <a:spcPts val="0"/>
                        </a:spcBef>
                        <a:spcAft>
                          <a:spcPts val="0"/>
                        </a:spcAft>
                        <a:tabLst>
                          <a:tab pos="200660" algn="l"/>
                          <a:tab pos="387350" algn="l"/>
                          <a:tab pos="562610" algn="l"/>
                        </a:tabLst>
                      </a:pPr>
                      <a:r>
                        <a:rPr lang="pt-BR" sz="3000" b="0" dirty="0" smtClean="0">
                          <a:solidFill>
                            <a:schemeClr val="accent1">
                              <a:lumMod val="40000"/>
                              <a:lumOff val="6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$c_waarde = date("j/m/Y").' om '.date("G:i");</a:t>
                      </a:r>
                    </a:p>
                    <a:p>
                      <a:pPr algn="l">
                        <a:lnSpc>
                          <a:spcPct val="100000"/>
                        </a:lnSpc>
                        <a:spcBef>
                          <a:spcPts val="0"/>
                        </a:spcBef>
                        <a:spcAft>
                          <a:spcPts val="0"/>
                        </a:spcAft>
                        <a:tabLst>
                          <a:tab pos="200660" algn="l"/>
                          <a:tab pos="387350" algn="l"/>
                          <a:tab pos="562610" algn="l"/>
                        </a:tabLst>
                      </a:pPr>
                      <a:r>
                        <a:rPr lang="pt-BR" sz="3000" b="0" dirty="0" smtClean="0">
                          <a:solidFill>
                            <a:schemeClr val="accent1">
                              <a:lumMod val="40000"/>
                              <a:lumOff val="6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$c_verloopt = time() + 60 * 60 * 24 * 90;</a:t>
                      </a:r>
                    </a:p>
                    <a:p>
                      <a:pPr algn="l">
                        <a:lnSpc>
                          <a:spcPct val="100000"/>
                        </a:lnSpc>
                        <a:spcBef>
                          <a:spcPts val="0"/>
                        </a:spcBef>
                        <a:spcAft>
                          <a:spcPts val="0"/>
                        </a:spcAft>
                        <a:tabLst>
                          <a:tab pos="200660" algn="l"/>
                          <a:tab pos="387350" algn="l"/>
                          <a:tab pos="562610" algn="l"/>
                        </a:tabLst>
                      </a:pPr>
                      <a:r>
                        <a:rPr lang="pt-BR" sz="30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setcookie($c_naam, $c_waarde, $c_verloopt);</a:t>
                      </a:r>
                    </a:p>
                    <a:p>
                      <a:pPr algn="l">
                        <a:lnSpc>
                          <a:spcPct val="100000"/>
                        </a:lnSpc>
                        <a:spcBef>
                          <a:spcPts val="0"/>
                        </a:spcBef>
                        <a:spcAft>
                          <a:spcPts val="0"/>
                        </a:spcAft>
                        <a:tabLst>
                          <a:tab pos="200660" algn="l"/>
                          <a:tab pos="387350" algn="l"/>
                          <a:tab pos="562610" algn="l"/>
                        </a:tabLst>
                      </a:pPr>
                      <a:r>
                        <a:rPr lang="pt-BR" sz="30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a:t>
                      </a:r>
                      <a:r>
                        <a:rPr lang="pt-BR" sz="3000" b="0" dirty="0" smtClean="0">
                          <a:solidFill>
                            <a:schemeClr val="accent1">
                              <a:lumMod val="40000"/>
                              <a:lumOff val="6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?&gt;</a:t>
                      </a:r>
                    </a:p>
                    <a:p>
                      <a:pPr algn="l">
                        <a:lnSpc>
                          <a:spcPct val="100000"/>
                        </a:lnSpc>
                        <a:spcBef>
                          <a:spcPts val="0"/>
                        </a:spcBef>
                        <a:spcAft>
                          <a:spcPts val="0"/>
                        </a:spcAft>
                        <a:tabLst>
                          <a:tab pos="200660" algn="l"/>
                          <a:tab pos="387350" algn="l"/>
                          <a:tab pos="562610" algn="l"/>
                        </a:tabLst>
                      </a:pPr>
                      <a:endParaRPr lang="nl-BE" sz="30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endParaRPr>
                    </a:p>
                  </a:txBody>
                  <a:tcPr marL="89535" marR="895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12953234"/>
                  </a:ext>
                </a:extLst>
              </a:tr>
            </a:tbl>
          </a:graphicData>
        </a:graphic>
      </p:graphicFrame>
      <p:sp>
        <p:nvSpPr>
          <p:cNvPr id="16" name="Rechthoek 15"/>
          <p:cNvSpPr/>
          <p:nvPr/>
        </p:nvSpPr>
        <p:spPr>
          <a:xfrm>
            <a:off x="3517640" y="1557765"/>
            <a:ext cx="3844212" cy="2182622"/>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3600" dirty="0" smtClean="0"/>
              <a:t>Een unieke naam voor de cookie</a:t>
            </a:r>
            <a:endParaRPr lang="nl-BE" sz="3600" dirty="0">
              <a:solidFill>
                <a:schemeClr val="accent1">
                  <a:lumMod val="60000"/>
                  <a:lumOff val="40000"/>
                </a:schemeClr>
              </a:solidFill>
              <a:latin typeface="Code New Roman" panose="020B0609020204030204" pitchFamily="49" charset="0"/>
              <a:cs typeface="Code New Roman" panose="020B0609020204030204" pitchFamily="49" charset="0"/>
            </a:endParaRPr>
          </a:p>
        </p:txBody>
      </p:sp>
      <p:cxnSp>
        <p:nvCxnSpPr>
          <p:cNvPr id="17" name="Rechte verbindingslijn met pijl 16"/>
          <p:cNvCxnSpPr/>
          <p:nvPr/>
        </p:nvCxnSpPr>
        <p:spPr>
          <a:xfrm flipH="1">
            <a:off x="5439745" y="3740387"/>
            <a:ext cx="1" cy="1122964"/>
          </a:xfrm>
          <a:prstGeom prst="straightConnector1">
            <a:avLst/>
          </a:prstGeom>
          <a:ln w="57150">
            <a:tailEnd type="triangle"/>
          </a:ln>
        </p:spPr>
        <p:style>
          <a:lnRef idx="1">
            <a:schemeClr val="accent6"/>
          </a:lnRef>
          <a:fillRef idx="0">
            <a:schemeClr val="accent6"/>
          </a:fillRef>
          <a:effectRef idx="0">
            <a:schemeClr val="accent6"/>
          </a:effectRef>
          <a:fontRef idx="minor">
            <a:schemeClr val="tx1"/>
          </a:fontRef>
        </p:style>
      </p:cxnSp>
      <p:pic>
        <p:nvPicPr>
          <p:cNvPr id="18" name="Afbeelding 17"/>
          <p:cNvPicPr/>
          <p:nvPr/>
        </p:nvPicPr>
        <p:blipFill>
          <a:blip r:embed="rId4" cstate="print">
            <a:duotone>
              <a:prstClr val="black"/>
              <a:schemeClr val="accent4">
                <a:tint val="45000"/>
                <a:satMod val="400000"/>
              </a:schemeClr>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87382" y="1564553"/>
            <a:ext cx="920080" cy="900000"/>
          </a:xfrm>
          <a:prstGeom prst="rect">
            <a:avLst/>
          </a:prstGeom>
        </p:spPr>
      </p:pic>
    </p:spTree>
    <p:extLst>
      <p:ext uri="{BB962C8B-B14F-4D97-AF65-F5344CB8AC3E}">
        <p14:creationId xmlns:p14="http://schemas.microsoft.com/office/powerpoint/2010/main" val="3720522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10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1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194</a:t>
            </a:r>
            <a:endParaRPr lang="nl-BE" dirty="0">
              <a:solidFill>
                <a:schemeClr val="accent2">
                  <a:lumMod val="75000"/>
                </a:schemeClr>
              </a:solidFill>
            </a:endParaRPr>
          </a:p>
        </p:txBody>
      </p:sp>
      <p:sp>
        <p:nvSpPr>
          <p:cNvPr id="31" name="Titel 1"/>
          <p:cNvSpPr>
            <a:spLocks noGrp="1"/>
          </p:cNvSpPr>
          <p:nvPr>
            <p:ph type="title"/>
          </p:nvPr>
        </p:nvSpPr>
        <p:spPr>
          <a:xfrm>
            <a:off x="1463039" y="210578"/>
            <a:ext cx="10578707" cy="1077309"/>
          </a:xfrm>
          <a:solidFill>
            <a:schemeClr val="accent2">
              <a:lumMod val="75000"/>
            </a:schemeClr>
          </a:solidFill>
        </p:spPr>
        <p:txBody>
          <a:bodyPr>
            <a:normAutofit/>
          </a:bodyPr>
          <a:lstStyle/>
          <a:p>
            <a:r>
              <a:rPr lang="nl-BE" dirty="0" smtClean="0">
                <a:solidFill>
                  <a:schemeClr val="bg1"/>
                </a:solidFill>
              </a:rPr>
              <a:t>12.3 Een koekje van eigen deeg</a:t>
            </a:r>
            <a:endParaRPr lang="nl-BE" dirty="0">
              <a:solidFill>
                <a:schemeClr val="bg1"/>
              </a:solidFill>
            </a:endParaRPr>
          </a:p>
        </p:txBody>
      </p:sp>
      <p:graphicFrame>
        <p:nvGraphicFramePr>
          <p:cNvPr id="24" name="Tabel 23"/>
          <p:cNvGraphicFramePr>
            <a:graphicFrameLocks noGrp="1"/>
          </p:cNvGraphicFramePr>
          <p:nvPr>
            <p:extLst>
              <p:ext uri="{D42A27DB-BD31-4B8C-83A1-F6EECF244321}">
                <p14:modId xmlns:p14="http://schemas.microsoft.com/office/powerpoint/2010/main" val="2356180413"/>
              </p:ext>
            </p:extLst>
          </p:nvPr>
        </p:nvGraphicFramePr>
        <p:xfrm>
          <a:off x="1436913" y="2194560"/>
          <a:ext cx="10578707" cy="4114800"/>
        </p:xfrm>
        <a:graphic>
          <a:graphicData uri="http://schemas.openxmlformats.org/drawingml/2006/table">
            <a:tbl>
              <a:tblPr firstRow="1" firstCol="1" bandRow="1">
                <a:tableStyleId>{5C22544A-7EE6-4342-B048-85BDC9FD1C3A}</a:tableStyleId>
              </a:tblPr>
              <a:tblGrid>
                <a:gridCol w="707762">
                  <a:extLst>
                    <a:ext uri="{9D8B030D-6E8A-4147-A177-3AD203B41FA5}">
                      <a16:colId xmlns:a16="http://schemas.microsoft.com/office/drawing/2014/main" val="2855085912"/>
                    </a:ext>
                  </a:extLst>
                </a:gridCol>
                <a:gridCol w="9870945">
                  <a:extLst>
                    <a:ext uri="{9D8B030D-6E8A-4147-A177-3AD203B41FA5}">
                      <a16:colId xmlns:a16="http://schemas.microsoft.com/office/drawing/2014/main" val="2105840097"/>
                    </a:ext>
                  </a:extLst>
                </a:gridCol>
              </a:tblGrid>
              <a:tr h="0">
                <a:tc>
                  <a:txBody>
                    <a:bodyPr/>
                    <a:lstStyle/>
                    <a:p>
                      <a:pPr algn="r">
                        <a:lnSpc>
                          <a:spcPct val="100000"/>
                        </a:lnSpc>
                        <a:spcAft>
                          <a:spcPts val="0"/>
                        </a:spcAft>
                      </a:pPr>
                      <a:endParaRPr lang="nl-BE" sz="3000" b="0" dirty="0" smtClean="0">
                        <a:effectLst/>
                        <a:latin typeface="+mn-lt"/>
                        <a:ea typeface="+mn-ea"/>
                        <a:cs typeface="+mn-cs"/>
                      </a:endParaRPr>
                    </a:p>
                    <a:p>
                      <a:pPr algn="r">
                        <a:lnSpc>
                          <a:spcPct val="100000"/>
                        </a:lnSpc>
                        <a:spcAft>
                          <a:spcPts val="0"/>
                        </a:spcAft>
                      </a:pPr>
                      <a:r>
                        <a:rPr lang="nl-BE" sz="3000" b="0" dirty="0" smtClean="0">
                          <a:solidFill>
                            <a:schemeClr val="accent6">
                              <a:lumMod val="60000"/>
                              <a:lumOff val="40000"/>
                            </a:schemeClr>
                          </a:solidFill>
                          <a:effectLst/>
                          <a:latin typeface="+mn-lt"/>
                          <a:ea typeface="+mn-ea"/>
                          <a:cs typeface="+mn-cs"/>
                        </a:rPr>
                        <a:t>24</a:t>
                      </a:r>
                    </a:p>
                    <a:p>
                      <a:pPr algn="r">
                        <a:lnSpc>
                          <a:spcPct val="100000"/>
                        </a:lnSpc>
                        <a:spcAft>
                          <a:spcPts val="0"/>
                        </a:spcAft>
                      </a:pPr>
                      <a:r>
                        <a:rPr lang="nl-BE" sz="3000" b="0" dirty="0" smtClean="0">
                          <a:solidFill>
                            <a:schemeClr val="accent6">
                              <a:lumMod val="60000"/>
                              <a:lumOff val="40000"/>
                            </a:schemeClr>
                          </a:solidFill>
                          <a:effectLst/>
                          <a:latin typeface="+mn-lt"/>
                          <a:ea typeface="+mn-ea"/>
                          <a:cs typeface="+mn-cs"/>
                        </a:rPr>
                        <a:t>25</a:t>
                      </a:r>
                    </a:p>
                    <a:p>
                      <a:pPr algn="r">
                        <a:lnSpc>
                          <a:spcPct val="100000"/>
                        </a:lnSpc>
                        <a:spcAft>
                          <a:spcPts val="0"/>
                        </a:spcAft>
                      </a:pPr>
                      <a:r>
                        <a:rPr lang="nl-BE" sz="3000" b="0" dirty="0" smtClean="0">
                          <a:solidFill>
                            <a:schemeClr val="accent6">
                              <a:lumMod val="60000"/>
                              <a:lumOff val="40000"/>
                            </a:schemeClr>
                          </a:solidFill>
                          <a:effectLst/>
                          <a:latin typeface="+mn-lt"/>
                          <a:ea typeface="+mn-ea"/>
                          <a:cs typeface="+mn-cs"/>
                        </a:rPr>
                        <a:t>26</a:t>
                      </a:r>
                    </a:p>
                    <a:p>
                      <a:pPr algn="r">
                        <a:lnSpc>
                          <a:spcPct val="100000"/>
                        </a:lnSpc>
                        <a:spcAft>
                          <a:spcPts val="0"/>
                        </a:spcAft>
                      </a:pPr>
                      <a:r>
                        <a:rPr lang="nl-BE" sz="3000" b="0" dirty="0" smtClean="0">
                          <a:solidFill>
                            <a:schemeClr val="accent6">
                              <a:lumMod val="60000"/>
                              <a:lumOff val="40000"/>
                            </a:schemeClr>
                          </a:solidFill>
                          <a:effectLst/>
                          <a:latin typeface="+mn-lt"/>
                          <a:ea typeface="+mn-ea"/>
                          <a:cs typeface="+mn-cs"/>
                        </a:rPr>
                        <a:t>27</a:t>
                      </a:r>
                    </a:p>
                    <a:p>
                      <a:pPr algn="r">
                        <a:lnSpc>
                          <a:spcPct val="100000"/>
                        </a:lnSpc>
                        <a:spcAft>
                          <a:spcPts val="0"/>
                        </a:spcAft>
                      </a:pPr>
                      <a:r>
                        <a:rPr lang="nl-BE" sz="3000" b="0" dirty="0" smtClean="0">
                          <a:solidFill>
                            <a:schemeClr val="accent6">
                              <a:lumMod val="60000"/>
                              <a:lumOff val="40000"/>
                            </a:schemeClr>
                          </a:solidFill>
                          <a:effectLst/>
                          <a:latin typeface="+mn-lt"/>
                          <a:ea typeface="+mn-ea"/>
                          <a:cs typeface="+mn-cs"/>
                        </a:rPr>
                        <a:t>28</a:t>
                      </a:r>
                    </a:p>
                    <a:p>
                      <a:pPr algn="r">
                        <a:lnSpc>
                          <a:spcPct val="100000"/>
                        </a:lnSpc>
                        <a:spcAft>
                          <a:spcPts val="0"/>
                        </a:spcAft>
                      </a:pPr>
                      <a:r>
                        <a:rPr lang="nl-BE" sz="3000" b="0" dirty="0" smtClean="0">
                          <a:effectLst/>
                          <a:latin typeface="+mn-lt"/>
                          <a:ea typeface="+mn-ea"/>
                          <a:cs typeface="+mn-cs"/>
                        </a:rPr>
                        <a:t>29</a:t>
                      </a:r>
                    </a:p>
                    <a:p>
                      <a:pPr algn="r">
                        <a:lnSpc>
                          <a:spcPct val="100000"/>
                        </a:lnSpc>
                        <a:spcAft>
                          <a:spcPts val="0"/>
                        </a:spcAft>
                      </a:pPr>
                      <a:r>
                        <a:rPr lang="nl-BE" sz="3000" b="0" dirty="0" smtClean="0">
                          <a:solidFill>
                            <a:schemeClr val="accent6">
                              <a:lumMod val="60000"/>
                              <a:lumOff val="40000"/>
                            </a:schemeClr>
                          </a:solidFill>
                          <a:effectLst/>
                          <a:latin typeface="+mn-lt"/>
                          <a:ea typeface="+mn-ea"/>
                          <a:cs typeface="+mn-cs"/>
                        </a:rPr>
                        <a:t>30</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00000"/>
                        </a:lnSpc>
                        <a:spcBef>
                          <a:spcPts val="0"/>
                        </a:spcBef>
                        <a:spcAft>
                          <a:spcPts val="0"/>
                        </a:spcAft>
                        <a:tabLst>
                          <a:tab pos="200660" algn="l"/>
                          <a:tab pos="387350" algn="l"/>
                          <a:tab pos="562610" algn="l"/>
                        </a:tabLst>
                      </a:pPr>
                      <a:endParaRPr lang="pt-BR" sz="30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endParaRPr>
                    </a:p>
                    <a:p>
                      <a:pPr algn="l">
                        <a:lnSpc>
                          <a:spcPct val="100000"/>
                        </a:lnSpc>
                        <a:spcBef>
                          <a:spcPts val="0"/>
                        </a:spcBef>
                        <a:spcAft>
                          <a:spcPts val="0"/>
                        </a:spcAft>
                        <a:tabLst>
                          <a:tab pos="200660" algn="l"/>
                          <a:tab pos="387350" algn="l"/>
                          <a:tab pos="562610" algn="l"/>
                        </a:tabLst>
                      </a:pPr>
                      <a:r>
                        <a:rPr lang="pt-BR" sz="30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a:t>
                      </a:r>
                      <a:r>
                        <a:rPr lang="pt-BR" sz="3000" b="0" dirty="0" smtClean="0">
                          <a:solidFill>
                            <a:schemeClr val="accent1">
                              <a:lumMod val="40000"/>
                              <a:lumOff val="6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&lt;?php </a:t>
                      </a:r>
                    </a:p>
                    <a:p>
                      <a:pPr algn="l">
                        <a:lnSpc>
                          <a:spcPct val="100000"/>
                        </a:lnSpc>
                        <a:spcBef>
                          <a:spcPts val="0"/>
                        </a:spcBef>
                        <a:spcAft>
                          <a:spcPts val="0"/>
                        </a:spcAft>
                        <a:tabLst>
                          <a:tab pos="200660" algn="l"/>
                          <a:tab pos="387350" algn="l"/>
                          <a:tab pos="562610" algn="l"/>
                        </a:tabLst>
                      </a:pPr>
                      <a:r>
                        <a:rPr lang="pt-BR" sz="3000" b="0" dirty="0" smtClean="0">
                          <a:solidFill>
                            <a:schemeClr val="accent1">
                              <a:lumMod val="40000"/>
                              <a:lumOff val="6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 cookie plaatsen met een datum</a:t>
                      </a:r>
                    </a:p>
                    <a:p>
                      <a:pPr algn="l">
                        <a:lnSpc>
                          <a:spcPct val="100000"/>
                        </a:lnSpc>
                        <a:spcBef>
                          <a:spcPts val="0"/>
                        </a:spcBef>
                        <a:spcAft>
                          <a:spcPts val="0"/>
                        </a:spcAft>
                        <a:tabLst>
                          <a:tab pos="200660" algn="l"/>
                          <a:tab pos="387350" algn="l"/>
                          <a:tab pos="562610" algn="l"/>
                        </a:tabLst>
                      </a:pPr>
                      <a:r>
                        <a:rPr lang="pt-BR" sz="3000" b="0" dirty="0" smtClean="0">
                          <a:solidFill>
                            <a:schemeClr val="accent1">
                              <a:lumMod val="40000"/>
                              <a:lumOff val="6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$c_naam = 'cco_cookie';</a:t>
                      </a:r>
                    </a:p>
                    <a:p>
                      <a:pPr algn="l">
                        <a:lnSpc>
                          <a:spcPct val="100000"/>
                        </a:lnSpc>
                        <a:spcBef>
                          <a:spcPts val="0"/>
                        </a:spcBef>
                        <a:spcAft>
                          <a:spcPts val="0"/>
                        </a:spcAft>
                        <a:tabLst>
                          <a:tab pos="200660" algn="l"/>
                          <a:tab pos="387350" algn="l"/>
                          <a:tab pos="562610" algn="l"/>
                        </a:tabLst>
                      </a:pPr>
                      <a:r>
                        <a:rPr lang="pt-BR" sz="3000" b="0" dirty="0" smtClean="0">
                          <a:solidFill>
                            <a:schemeClr val="accent1">
                              <a:lumMod val="40000"/>
                              <a:lumOff val="6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$c_waarde = date("j/m/Y").' om '.date("G:i");</a:t>
                      </a:r>
                    </a:p>
                    <a:p>
                      <a:pPr algn="l">
                        <a:lnSpc>
                          <a:spcPct val="100000"/>
                        </a:lnSpc>
                        <a:spcBef>
                          <a:spcPts val="0"/>
                        </a:spcBef>
                        <a:spcAft>
                          <a:spcPts val="0"/>
                        </a:spcAft>
                        <a:tabLst>
                          <a:tab pos="200660" algn="l"/>
                          <a:tab pos="387350" algn="l"/>
                          <a:tab pos="562610" algn="l"/>
                        </a:tabLst>
                      </a:pPr>
                      <a:r>
                        <a:rPr lang="pt-BR" sz="3000" b="0" dirty="0" smtClean="0">
                          <a:solidFill>
                            <a:schemeClr val="accent1">
                              <a:lumMod val="40000"/>
                              <a:lumOff val="6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$c_verloopt = time() + 60 * 60 * 24 * 90;</a:t>
                      </a:r>
                    </a:p>
                    <a:p>
                      <a:pPr algn="l">
                        <a:lnSpc>
                          <a:spcPct val="100000"/>
                        </a:lnSpc>
                        <a:spcBef>
                          <a:spcPts val="0"/>
                        </a:spcBef>
                        <a:spcAft>
                          <a:spcPts val="0"/>
                        </a:spcAft>
                        <a:tabLst>
                          <a:tab pos="200660" algn="l"/>
                          <a:tab pos="387350" algn="l"/>
                          <a:tab pos="562610" algn="l"/>
                        </a:tabLst>
                      </a:pPr>
                      <a:r>
                        <a:rPr lang="pt-BR" sz="30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setcookie($c_naam, $c_waarde, $c_verloopt);</a:t>
                      </a:r>
                    </a:p>
                    <a:p>
                      <a:pPr algn="l">
                        <a:lnSpc>
                          <a:spcPct val="100000"/>
                        </a:lnSpc>
                        <a:spcBef>
                          <a:spcPts val="0"/>
                        </a:spcBef>
                        <a:spcAft>
                          <a:spcPts val="0"/>
                        </a:spcAft>
                        <a:tabLst>
                          <a:tab pos="200660" algn="l"/>
                          <a:tab pos="387350" algn="l"/>
                          <a:tab pos="562610" algn="l"/>
                        </a:tabLst>
                      </a:pPr>
                      <a:r>
                        <a:rPr lang="pt-BR" sz="30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a:t>
                      </a:r>
                      <a:r>
                        <a:rPr lang="pt-BR" sz="3000" b="0" dirty="0" smtClean="0">
                          <a:solidFill>
                            <a:schemeClr val="accent1">
                              <a:lumMod val="40000"/>
                              <a:lumOff val="6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?&gt;</a:t>
                      </a:r>
                    </a:p>
                    <a:p>
                      <a:pPr algn="l">
                        <a:lnSpc>
                          <a:spcPct val="100000"/>
                        </a:lnSpc>
                        <a:spcBef>
                          <a:spcPts val="0"/>
                        </a:spcBef>
                        <a:spcAft>
                          <a:spcPts val="0"/>
                        </a:spcAft>
                        <a:tabLst>
                          <a:tab pos="200660" algn="l"/>
                          <a:tab pos="387350" algn="l"/>
                          <a:tab pos="562610" algn="l"/>
                        </a:tabLst>
                      </a:pPr>
                      <a:endParaRPr lang="nl-BE" sz="30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endParaRPr>
                    </a:p>
                  </a:txBody>
                  <a:tcPr marL="89535" marR="895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12953234"/>
                  </a:ext>
                </a:extLst>
              </a:tr>
            </a:tbl>
          </a:graphicData>
        </a:graphic>
      </p:graphicFrame>
      <p:sp>
        <p:nvSpPr>
          <p:cNvPr id="16" name="Rechthoek 15"/>
          <p:cNvSpPr/>
          <p:nvPr/>
        </p:nvSpPr>
        <p:spPr>
          <a:xfrm>
            <a:off x="4646644" y="1557765"/>
            <a:ext cx="5010539" cy="2182622"/>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3600" dirty="0" smtClean="0"/>
              <a:t>De waarde die in de cookie bewaard wordt</a:t>
            </a:r>
          </a:p>
          <a:p>
            <a:pPr algn="ctr"/>
            <a:r>
              <a:rPr lang="nl-BE" sz="3600" dirty="0"/>
              <a:t>(tekstwaarde</a:t>
            </a:r>
            <a:r>
              <a:rPr lang="nl-BE" sz="3600" dirty="0" smtClean="0"/>
              <a:t>!)</a:t>
            </a:r>
            <a:endParaRPr lang="nl-BE" sz="3600" dirty="0"/>
          </a:p>
        </p:txBody>
      </p:sp>
      <p:cxnSp>
        <p:nvCxnSpPr>
          <p:cNvPr id="17" name="Rechte verbindingslijn met pijl 16"/>
          <p:cNvCxnSpPr/>
          <p:nvPr/>
        </p:nvCxnSpPr>
        <p:spPr>
          <a:xfrm flipH="1">
            <a:off x="7371182" y="3740387"/>
            <a:ext cx="1" cy="1122964"/>
          </a:xfrm>
          <a:prstGeom prst="straightConnector1">
            <a:avLst/>
          </a:prstGeom>
          <a:ln w="57150">
            <a:tailEnd type="triangle"/>
          </a:ln>
        </p:spPr>
        <p:style>
          <a:lnRef idx="1">
            <a:schemeClr val="accent6"/>
          </a:lnRef>
          <a:fillRef idx="0">
            <a:schemeClr val="accent6"/>
          </a:fillRef>
          <a:effectRef idx="0">
            <a:schemeClr val="accent6"/>
          </a:effectRef>
          <a:fontRef idx="minor">
            <a:schemeClr val="tx1"/>
          </a:fontRef>
        </p:style>
      </p:cxnSp>
      <p:pic>
        <p:nvPicPr>
          <p:cNvPr id="18" name="Afbeelding 17"/>
          <p:cNvPicPr/>
          <p:nvPr/>
        </p:nvPicPr>
        <p:blipFill>
          <a:blip r:embed="rId4" cstate="print">
            <a:duotone>
              <a:prstClr val="black"/>
              <a:schemeClr val="accent4">
                <a:tint val="45000"/>
                <a:satMod val="400000"/>
              </a:schemeClr>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87382" y="1564553"/>
            <a:ext cx="920080" cy="900000"/>
          </a:xfrm>
          <a:prstGeom prst="rect">
            <a:avLst/>
          </a:prstGeom>
        </p:spPr>
      </p:pic>
    </p:spTree>
    <p:extLst>
      <p:ext uri="{BB962C8B-B14F-4D97-AF65-F5344CB8AC3E}">
        <p14:creationId xmlns:p14="http://schemas.microsoft.com/office/powerpoint/2010/main" val="1642122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10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1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194</a:t>
            </a:r>
            <a:endParaRPr lang="nl-BE" dirty="0">
              <a:solidFill>
                <a:schemeClr val="accent2">
                  <a:lumMod val="75000"/>
                </a:schemeClr>
              </a:solidFill>
            </a:endParaRPr>
          </a:p>
        </p:txBody>
      </p:sp>
      <p:sp>
        <p:nvSpPr>
          <p:cNvPr id="31" name="Titel 1"/>
          <p:cNvSpPr>
            <a:spLocks noGrp="1"/>
          </p:cNvSpPr>
          <p:nvPr>
            <p:ph type="title"/>
          </p:nvPr>
        </p:nvSpPr>
        <p:spPr>
          <a:xfrm>
            <a:off x="1463039" y="210578"/>
            <a:ext cx="10578707" cy="1077309"/>
          </a:xfrm>
          <a:solidFill>
            <a:schemeClr val="accent2">
              <a:lumMod val="75000"/>
            </a:schemeClr>
          </a:solidFill>
        </p:spPr>
        <p:txBody>
          <a:bodyPr>
            <a:normAutofit/>
          </a:bodyPr>
          <a:lstStyle/>
          <a:p>
            <a:r>
              <a:rPr lang="nl-BE" dirty="0" smtClean="0">
                <a:solidFill>
                  <a:schemeClr val="bg1"/>
                </a:solidFill>
              </a:rPr>
              <a:t>12.3 Een koekje van eigen deeg</a:t>
            </a:r>
            <a:endParaRPr lang="nl-BE" dirty="0">
              <a:solidFill>
                <a:schemeClr val="bg1"/>
              </a:solidFill>
            </a:endParaRPr>
          </a:p>
        </p:txBody>
      </p:sp>
      <p:graphicFrame>
        <p:nvGraphicFramePr>
          <p:cNvPr id="24" name="Tabel 23"/>
          <p:cNvGraphicFramePr>
            <a:graphicFrameLocks noGrp="1"/>
          </p:cNvGraphicFramePr>
          <p:nvPr>
            <p:extLst>
              <p:ext uri="{D42A27DB-BD31-4B8C-83A1-F6EECF244321}">
                <p14:modId xmlns:p14="http://schemas.microsoft.com/office/powerpoint/2010/main" val="2356180413"/>
              </p:ext>
            </p:extLst>
          </p:nvPr>
        </p:nvGraphicFramePr>
        <p:xfrm>
          <a:off x="1436913" y="2194560"/>
          <a:ext cx="10578707" cy="4114800"/>
        </p:xfrm>
        <a:graphic>
          <a:graphicData uri="http://schemas.openxmlformats.org/drawingml/2006/table">
            <a:tbl>
              <a:tblPr firstRow="1" firstCol="1" bandRow="1">
                <a:tableStyleId>{5C22544A-7EE6-4342-B048-85BDC9FD1C3A}</a:tableStyleId>
              </a:tblPr>
              <a:tblGrid>
                <a:gridCol w="707762">
                  <a:extLst>
                    <a:ext uri="{9D8B030D-6E8A-4147-A177-3AD203B41FA5}">
                      <a16:colId xmlns:a16="http://schemas.microsoft.com/office/drawing/2014/main" val="2855085912"/>
                    </a:ext>
                  </a:extLst>
                </a:gridCol>
                <a:gridCol w="9870945">
                  <a:extLst>
                    <a:ext uri="{9D8B030D-6E8A-4147-A177-3AD203B41FA5}">
                      <a16:colId xmlns:a16="http://schemas.microsoft.com/office/drawing/2014/main" val="2105840097"/>
                    </a:ext>
                  </a:extLst>
                </a:gridCol>
              </a:tblGrid>
              <a:tr h="0">
                <a:tc>
                  <a:txBody>
                    <a:bodyPr/>
                    <a:lstStyle/>
                    <a:p>
                      <a:pPr algn="r">
                        <a:lnSpc>
                          <a:spcPct val="100000"/>
                        </a:lnSpc>
                        <a:spcAft>
                          <a:spcPts val="0"/>
                        </a:spcAft>
                      </a:pPr>
                      <a:endParaRPr lang="nl-BE" sz="3000" b="0" dirty="0" smtClean="0">
                        <a:effectLst/>
                        <a:latin typeface="+mn-lt"/>
                        <a:ea typeface="+mn-ea"/>
                        <a:cs typeface="+mn-cs"/>
                      </a:endParaRPr>
                    </a:p>
                    <a:p>
                      <a:pPr algn="r">
                        <a:lnSpc>
                          <a:spcPct val="100000"/>
                        </a:lnSpc>
                        <a:spcAft>
                          <a:spcPts val="0"/>
                        </a:spcAft>
                      </a:pPr>
                      <a:r>
                        <a:rPr lang="nl-BE" sz="3000" b="0" dirty="0" smtClean="0">
                          <a:solidFill>
                            <a:schemeClr val="accent6">
                              <a:lumMod val="60000"/>
                              <a:lumOff val="40000"/>
                            </a:schemeClr>
                          </a:solidFill>
                          <a:effectLst/>
                          <a:latin typeface="+mn-lt"/>
                          <a:ea typeface="+mn-ea"/>
                          <a:cs typeface="+mn-cs"/>
                        </a:rPr>
                        <a:t>24</a:t>
                      </a:r>
                    </a:p>
                    <a:p>
                      <a:pPr algn="r">
                        <a:lnSpc>
                          <a:spcPct val="100000"/>
                        </a:lnSpc>
                        <a:spcAft>
                          <a:spcPts val="0"/>
                        </a:spcAft>
                      </a:pPr>
                      <a:r>
                        <a:rPr lang="nl-BE" sz="3000" b="0" dirty="0" smtClean="0">
                          <a:solidFill>
                            <a:schemeClr val="accent6">
                              <a:lumMod val="60000"/>
                              <a:lumOff val="40000"/>
                            </a:schemeClr>
                          </a:solidFill>
                          <a:effectLst/>
                          <a:latin typeface="+mn-lt"/>
                          <a:ea typeface="+mn-ea"/>
                          <a:cs typeface="+mn-cs"/>
                        </a:rPr>
                        <a:t>25</a:t>
                      </a:r>
                    </a:p>
                    <a:p>
                      <a:pPr algn="r">
                        <a:lnSpc>
                          <a:spcPct val="100000"/>
                        </a:lnSpc>
                        <a:spcAft>
                          <a:spcPts val="0"/>
                        </a:spcAft>
                      </a:pPr>
                      <a:r>
                        <a:rPr lang="nl-BE" sz="3000" b="0" dirty="0" smtClean="0">
                          <a:solidFill>
                            <a:schemeClr val="accent6">
                              <a:lumMod val="60000"/>
                              <a:lumOff val="40000"/>
                            </a:schemeClr>
                          </a:solidFill>
                          <a:effectLst/>
                          <a:latin typeface="+mn-lt"/>
                          <a:ea typeface="+mn-ea"/>
                          <a:cs typeface="+mn-cs"/>
                        </a:rPr>
                        <a:t>26</a:t>
                      </a:r>
                    </a:p>
                    <a:p>
                      <a:pPr algn="r">
                        <a:lnSpc>
                          <a:spcPct val="100000"/>
                        </a:lnSpc>
                        <a:spcAft>
                          <a:spcPts val="0"/>
                        </a:spcAft>
                      </a:pPr>
                      <a:r>
                        <a:rPr lang="nl-BE" sz="3000" b="0" dirty="0" smtClean="0">
                          <a:solidFill>
                            <a:schemeClr val="accent6">
                              <a:lumMod val="60000"/>
                              <a:lumOff val="40000"/>
                            </a:schemeClr>
                          </a:solidFill>
                          <a:effectLst/>
                          <a:latin typeface="+mn-lt"/>
                          <a:ea typeface="+mn-ea"/>
                          <a:cs typeface="+mn-cs"/>
                        </a:rPr>
                        <a:t>27</a:t>
                      </a:r>
                    </a:p>
                    <a:p>
                      <a:pPr algn="r">
                        <a:lnSpc>
                          <a:spcPct val="100000"/>
                        </a:lnSpc>
                        <a:spcAft>
                          <a:spcPts val="0"/>
                        </a:spcAft>
                      </a:pPr>
                      <a:r>
                        <a:rPr lang="nl-BE" sz="3000" b="0" dirty="0" smtClean="0">
                          <a:solidFill>
                            <a:schemeClr val="accent6">
                              <a:lumMod val="60000"/>
                              <a:lumOff val="40000"/>
                            </a:schemeClr>
                          </a:solidFill>
                          <a:effectLst/>
                          <a:latin typeface="+mn-lt"/>
                          <a:ea typeface="+mn-ea"/>
                          <a:cs typeface="+mn-cs"/>
                        </a:rPr>
                        <a:t>28</a:t>
                      </a:r>
                    </a:p>
                    <a:p>
                      <a:pPr algn="r">
                        <a:lnSpc>
                          <a:spcPct val="100000"/>
                        </a:lnSpc>
                        <a:spcAft>
                          <a:spcPts val="0"/>
                        </a:spcAft>
                      </a:pPr>
                      <a:r>
                        <a:rPr lang="nl-BE" sz="3000" b="0" dirty="0" smtClean="0">
                          <a:effectLst/>
                          <a:latin typeface="+mn-lt"/>
                          <a:ea typeface="+mn-ea"/>
                          <a:cs typeface="+mn-cs"/>
                        </a:rPr>
                        <a:t>29</a:t>
                      </a:r>
                    </a:p>
                    <a:p>
                      <a:pPr algn="r">
                        <a:lnSpc>
                          <a:spcPct val="100000"/>
                        </a:lnSpc>
                        <a:spcAft>
                          <a:spcPts val="0"/>
                        </a:spcAft>
                      </a:pPr>
                      <a:r>
                        <a:rPr lang="nl-BE" sz="3000" b="0" dirty="0" smtClean="0">
                          <a:solidFill>
                            <a:schemeClr val="accent6">
                              <a:lumMod val="60000"/>
                              <a:lumOff val="40000"/>
                            </a:schemeClr>
                          </a:solidFill>
                          <a:effectLst/>
                          <a:latin typeface="+mn-lt"/>
                          <a:ea typeface="+mn-ea"/>
                          <a:cs typeface="+mn-cs"/>
                        </a:rPr>
                        <a:t>30</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00000"/>
                        </a:lnSpc>
                        <a:spcBef>
                          <a:spcPts val="0"/>
                        </a:spcBef>
                        <a:spcAft>
                          <a:spcPts val="0"/>
                        </a:spcAft>
                        <a:tabLst>
                          <a:tab pos="200660" algn="l"/>
                          <a:tab pos="387350" algn="l"/>
                          <a:tab pos="562610" algn="l"/>
                        </a:tabLst>
                      </a:pPr>
                      <a:endParaRPr lang="pt-BR" sz="30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endParaRPr>
                    </a:p>
                    <a:p>
                      <a:pPr algn="l">
                        <a:lnSpc>
                          <a:spcPct val="100000"/>
                        </a:lnSpc>
                        <a:spcBef>
                          <a:spcPts val="0"/>
                        </a:spcBef>
                        <a:spcAft>
                          <a:spcPts val="0"/>
                        </a:spcAft>
                        <a:tabLst>
                          <a:tab pos="200660" algn="l"/>
                          <a:tab pos="387350" algn="l"/>
                          <a:tab pos="562610" algn="l"/>
                        </a:tabLst>
                      </a:pPr>
                      <a:r>
                        <a:rPr lang="pt-BR" sz="30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a:t>
                      </a:r>
                      <a:r>
                        <a:rPr lang="pt-BR" sz="3000" b="0" dirty="0" smtClean="0">
                          <a:solidFill>
                            <a:schemeClr val="accent1">
                              <a:lumMod val="40000"/>
                              <a:lumOff val="6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&lt;?php </a:t>
                      </a:r>
                    </a:p>
                    <a:p>
                      <a:pPr algn="l">
                        <a:lnSpc>
                          <a:spcPct val="100000"/>
                        </a:lnSpc>
                        <a:spcBef>
                          <a:spcPts val="0"/>
                        </a:spcBef>
                        <a:spcAft>
                          <a:spcPts val="0"/>
                        </a:spcAft>
                        <a:tabLst>
                          <a:tab pos="200660" algn="l"/>
                          <a:tab pos="387350" algn="l"/>
                          <a:tab pos="562610" algn="l"/>
                        </a:tabLst>
                      </a:pPr>
                      <a:r>
                        <a:rPr lang="pt-BR" sz="3000" b="0" dirty="0" smtClean="0">
                          <a:solidFill>
                            <a:schemeClr val="accent1">
                              <a:lumMod val="40000"/>
                              <a:lumOff val="6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 cookie plaatsen met een datum</a:t>
                      </a:r>
                    </a:p>
                    <a:p>
                      <a:pPr algn="l">
                        <a:lnSpc>
                          <a:spcPct val="100000"/>
                        </a:lnSpc>
                        <a:spcBef>
                          <a:spcPts val="0"/>
                        </a:spcBef>
                        <a:spcAft>
                          <a:spcPts val="0"/>
                        </a:spcAft>
                        <a:tabLst>
                          <a:tab pos="200660" algn="l"/>
                          <a:tab pos="387350" algn="l"/>
                          <a:tab pos="562610" algn="l"/>
                        </a:tabLst>
                      </a:pPr>
                      <a:r>
                        <a:rPr lang="pt-BR" sz="3000" b="0" dirty="0" smtClean="0">
                          <a:solidFill>
                            <a:schemeClr val="accent1">
                              <a:lumMod val="40000"/>
                              <a:lumOff val="6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$c_naam = 'cco_cookie';</a:t>
                      </a:r>
                    </a:p>
                    <a:p>
                      <a:pPr algn="l">
                        <a:lnSpc>
                          <a:spcPct val="100000"/>
                        </a:lnSpc>
                        <a:spcBef>
                          <a:spcPts val="0"/>
                        </a:spcBef>
                        <a:spcAft>
                          <a:spcPts val="0"/>
                        </a:spcAft>
                        <a:tabLst>
                          <a:tab pos="200660" algn="l"/>
                          <a:tab pos="387350" algn="l"/>
                          <a:tab pos="562610" algn="l"/>
                        </a:tabLst>
                      </a:pPr>
                      <a:r>
                        <a:rPr lang="pt-BR" sz="3000" b="0" dirty="0" smtClean="0">
                          <a:solidFill>
                            <a:schemeClr val="accent1">
                              <a:lumMod val="40000"/>
                              <a:lumOff val="6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$c_waarde = date("j/m/Y").' om '.date("G:i");</a:t>
                      </a:r>
                    </a:p>
                    <a:p>
                      <a:pPr algn="l">
                        <a:lnSpc>
                          <a:spcPct val="100000"/>
                        </a:lnSpc>
                        <a:spcBef>
                          <a:spcPts val="0"/>
                        </a:spcBef>
                        <a:spcAft>
                          <a:spcPts val="0"/>
                        </a:spcAft>
                        <a:tabLst>
                          <a:tab pos="200660" algn="l"/>
                          <a:tab pos="387350" algn="l"/>
                          <a:tab pos="562610" algn="l"/>
                        </a:tabLst>
                      </a:pPr>
                      <a:r>
                        <a:rPr lang="pt-BR" sz="3000" b="0" dirty="0" smtClean="0">
                          <a:solidFill>
                            <a:schemeClr val="accent1">
                              <a:lumMod val="40000"/>
                              <a:lumOff val="6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$c_verloopt = time() + 60 * 60 * 24 * 90;</a:t>
                      </a:r>
                    </a:p>
                    <a:p>
                      <a:pPr algn="l">
                        <a:lnSpc>
                          <a:spcPct val="100000"/>
                        </a:lnSpc>
                        <a:spcBef>
                          <a:spcPts val="0"/>
                        </a:spcBef>
                        <a:spcAft>
                          <a:spcPts val="0"/>
                        </a:spcAft>
                        <a:tabLst>
                          <a:tab pos="200660" algn="l"/>
                          <a:tab pos="387350" algn="l"/>
                          <a:tab pos="562610" algn="l"/>
                        </a:tabLst>
                      </a:pPr>
                      <a:r>
                        <a:rPr lang="pt-BR" sz="30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setcookie($c_naam, $c_waarde, $c_verloopt);</a:t>
                      </a:r>
                    </a:p>
                    <a:p>
                      <a:pPr algn="l">
                        <a:lnSpc>
                          <a:spcPct val="100000"/>
                        </a:lnSpc>
                        <a:spcBef>
                          <a:spcPts val="0"/>
                        </a:spcBef>
                        <a:spcAft>
                          <a:spcPts val="0"/>
                        </a:spcAft>
                        <a:tabLst>
                          <a:tab pos="200660" algn="l"/>
                          <a:tab pos="387350" algn="l"/>
                          <a:tab pos="562610" algn="l"/>
                        </a:tabLst>
                      </a:pPr>
                      <a:r>
                        <a:rPr lang="pt-BR" sz="30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a:t>
                      </a:r>
                      <a:r>
                        <a:rPr lang="pt-BR" sz="3000" b="0" dirty="0" smtClean="0">
                          <a:solidFill>
                            <a:schemeClr val="accent1">
                              <a:lumMod val="40000"/>
                              <a:lumOff val="6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?&gt;</a:t>
                      </a:r>
                    </a:p>
                    <a:p>
                      <a:pPr algn="l">
                        <a:lnSpc>
                          <a:spcPct val="100000"/>
                        </a:lnSpc>
                        <a:spcBef>
                          <a:spcPts val="0"/>
                        </a:spcBef>
                        <a:spcAft>
                          <a:spcPts val="0"/>
                        </a:spcAft>
                        <a:tabLst>
                          <a:tab pos="200660" algn="l"/>
                          <a:tab pos="387350" algn="l"/>
                          <a:tab pos="562610" algn="l"/>
                        </a:tabLst>
                      </a:pPr>
                      <a:endParaRPr lang="nl-BE" sz="30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endParaRPr>
                    </a:p>
                  </a:txBody>
                  <a:tcPr marL="89535" marR="895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12953234"/>
                  </a:ext>
                </a:extLst>
              </a:tr>
            </a:tbl>
          </a:graphicData>
        </a:graphic>
      </p:graphicFrame>
      <p:sp>
        <p:nvSpPr>
          <p:cNvPr id="16" name="Rechthoek 15"/>
          <p:cNvSpPr/>
          <p:nvPr/>
        </p:nvSpPr>
        <p:spPr>
          <a:xfrm>
            <a:off x="8020252" y="1633078"/>
            <a:ext cx="4021494" cy="2182622"/>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3600" dirty="0" smtClean="0"/>
              <a:t>Tijdstip waarop de cookie verloopt.</a:t>
            </a:r>
            <a:endParaRPr lang="nl-BE" sz="3600" dirty="0"/>
          </a:p>
        </p:txBody>
      </p:sp>
      <p:cxnSp>
        <p:nvCxnSpPr>
          <p:cNvPr id="17" name="Rechte verbindingslijn met pijl 16"/>
          <p:cNvCxnSpPr/>
          <p:nvPr/>
        </p:nvCxnSpPr>
        <p:spPr>
          <a:xfrm flipH="1">
            <a:off x="10058401" y="3815700"/>
            <a:ext cx="1" cy="1122964"/>
          </a:xfrm>
          <a:prstGeom prst="straightConnector1">
            <a:avLst/>
          </a:prstGeom>
          <a:ln w="57150">
            <a:tailEnd type="triangle"/>
          </a:ln>
        </p:spPr>
        <p:style>
          <a:lnRef idx="1">
            <a:schemeClr val="accent6"/>
          </a:lnRef>
          <a:fillRef idx="0">
            <a:schemeClr val="accent6"/>
          </a:fillRef>
          <a:effectRef idx="0">
            <a:schemeClr val="accent6"/>
          </a:effectRef>
          <a:fontRef idx="minor">
            <a:schemeClr val="tx1"/>
          </a:fontRef>
        </p:style>
      </p:cxnSp>
      <p:pic>
        <p:nvPicPr>
          <p:cNvPr id="18" name="Afbeelding 17"/>
          <p:cNvPicPr/>
          <p:nvPr/>
        </p:nvPicPr>
        <p:blipFill>
          <a:blip r:embed="rId4" cstate="print">
            <a:duotone>
              <a:prstClr val="black"/>
              <a:schemeClr val="accent4">
                <a:tint val="45000"/>
                <a:satMod val="400000"/>
              </a:schemeClr>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87382" y="1564553"/>
            <a:ext cx="920080" cy="900000"/>
          </a:xfrm>
          <a:prstGeom prst="rect">
            <a:avLst/>
          </a:prstGeom>
        </p:spPr>
      </p:pic>
    </p:spTree>
    <p:extLst>
      <p:ext uri="{BB962C8B-B14F-4D97-AF65-F5344CB8AC3E}">
        <p14:creationId xmlns:p14="http://schemas.microsoft.com/office/powerpoint/2010/main" val="2872147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10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1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194</a:t>
            </a:r>
            <a:endParaRPr lang="nl-BE" dirty="0">
              <a:solidFill>
                <a:schemeClr val="accent2">
                  <a:lumMod val="75000"/>
                </a:schemeClr>
              </a:solidFill>
            </a:endParaRPr>
          </a:p>
        </p:txBody>
      </p:sp>
      <p:sp>
        <p:nvSpPr>
          <p:cNvPr id="31" name="Titel 1"/>
          <p:cNvSpPr>
            <a:spLocks noGrp="1"/>
          </p:cNvSpPr>
          <p:nvPr>
            <p:ph type="title"/>
          </p:nvPr>
        </p:nvSpPr>
        <p:spPr>
          <a:xfrm>
            <a:off x="1463039" y="210578"/>
            <a:ext cx="10578707" cy="1077309"/>
          </a:xfrm>
          <a:solidFill>
            <a:schemeClr val="accent2">
              <a:lumMod val="75000"/>
            </a:schemeClr>
          </a:solidFill>
        </p:spPr>
        <p:txBody>
          <a:bodyPr>
            <a:normAutofit/>
          </a:bodyPr>
          <a:lstStyle/>
          <a:p>
            <a:r>
              <a:rPr lang="nl-BE" dirty="0" smtClean="0">
                <a:solidFill>
                  <a:schemeClr val="bg1"/>
                </a:solidFill>
              </a:rPr>
              <a:t>12.3 Een koekje van eigen deeg</a:t>
            </a:r>
            <a:endParaRPr lang="nl-BE" dirty="0">
              <a:solidFill>
                <a:schemeClr val="bg1"/>
              </a:solidFill>
            </a:endParaRPr>
          </a:p>
        </p:txBody>
      </p:sp>
      <p:graphicFrame>
        <p:nvGraphicFramePr>
          <p:cNvPr id="24" name="Tabel 23"/>
          <p:cNvGraphicFramePr>
            <a:graphicFrameLocks noGrp="1"/>
          </p:cNvGraphicFramePr>
          <p:nvPr>
            <p:extLst>
              <p:ext uri="{D42A27DB-BD31-4B8C-83A1-F6EECF244321}">
                <p14:modId xmlns:p14="http://schemas.microsoft.com/office/powerpoint/2010/main" val="955968018"/>
              </p:ext>
            </p:extLst>
          </p:nvPr>
        </p:nvGraphicFramePr>
        <p:xfrm>
          <a:off x="1436913" y="2194560"/>
          <a:ext cx="10578707" cy="4114800"/>
        </p:xfrm>
        <a:graphic>
          <a:graphicData uri="http://schemas.openxmlformats.org/drawingml/2006/table">
            <a:tbl>
              <a:tblPr firstRow="1" firstCol="1" bandRow="1">
                <a:tableStyleId>{5C22544A-7EE6-4342-B048-85BDC9FD1C3A}</a:tableStyleId>
              </a:tblPr>
              <a:tblGrid>
                <a:gridCol w="707762">
                  <a:extLst>
                    <a:ext uri="{9D8B030D-6E8A-4147-A177-3AD203B41FA5}">
                      <a16:colId xmlns:a16="http://schemas.microsoft.com/office/drawing/2014/main" val="2855085912"/>
                    </a:ext>
                  </a:extLst>
                </a:gridCol>
                <a:gridCol w="9870945">
                  <a:extLst>
                    <a:ext uri="{9D8B030D-6E8A-4147-A177-3AD203B41FA5}">
                      <a16:colId xmlns:a16="http://schemas.microsoft.com/office/drawing/2014/main" val="2105840097"/>
                    </a:ext>
                  </a:extLst>
                </a:gridCol>
              </a:tblGrid>
              <a:tr h="0">
                <a:tc>
                  <a:txBody>
                    <a:bodyPr/>
                    <a:lstStyle/>
                    <a:p>
                      <a:pPr algn="r">
                        <a:lnSpc>
                          <a:spcPct val="100000"/>
                        </a:lnSpc>
                        <a:spcAft>
                          <a:spcPts val="0"/>
                        </a:spcAft>
                      </a:pPr>
                      <a:endParaRPr lang="nl-BE" sz="3000" b="0" dirty="0" smtClean="0">
                        <a:effectLst/>
                        <a:latin typeface="+mn-lt"/>
                        <a:ea typeface="+mn-ea"/>
                        <a:cs typeface="+mn-cs"/>
                      </a:endParaRPr>
                    </a:p>
                    <a:p>
                      <a:pPr algn="r">
                        <a:lnSpc>
                          <a:spcPct val="100000"/>
                        </a:lnSpc>
                        <a:spcAft>
                          <a:spcPts val="0"/>
                        </a:spcAft>
                      </a:pPr>
                      <a:r>
                        <a:rPr lang="nl-BE" sz="3000" b="0" dirty="0" smtClean="0">
                          <a:solidFill>
                            <a:schemeClr val="accent6">
                              <a:lumMod val="60000"/>
                              <a:lumOff val="40000"/>
                            </a:schemeClr>
                          </a:solidFill>
                          <a:effectLst/>
                          <a:latin typeface="+mn-lt"/>
                          <a:ea typeface="+mn-ea"/>
                          <a:cs typeface="+mn-cs"/>
                        </a:rPr>
                        <a:t>24</a:t>
                      </a:r>
                    </a:p>
                    <a:p>
                      <a:pPr algn="r">
                        <a:lnSpc>
                          <a:spcPct val="100000"/>
                        </a:lnSpc>
                        <a:spcAft>
                          <a:spcPts val="0"/>
                        </a:spcAft>
                      </a:pPr>
                      <a:r>
                        <a:rPr lang="nl-BE" sz="3000" b="0" dirty="0" smtClean="0">
                          <a:solidFill>
                            <a:schemeClr val="accent6">
                              <a:lumMod val="60000"/>
                              <a:lumOff val="40000"/>
                            </a:schemeClr>
                          </a:solidFill>
                          <a:effectLst/>
                          <a:latin typeface="+mn-lt"/>
                          <a:ea typeface="+mn-ea"/>
                          <a:cs typeface="+mn-cs"/>
                        </a:rPr>
                        <a:t>25</a:t>
                      </a:r>
                    </a:p>
                    <a:p>
                      <a:pPr algn="r">
                        <a:lnSpc>
                          <a:spcPct val="100000"/>
                        </a:lnSpc>
                        <a:spcAft>
                          <a:spcPts val="0"/>
                        </a:spcAft>
                      </a:pPr>
                      <a:r>
                        <a:rPr lang="nl-BE" sz="3000" b="0" dirty="0" smtClean="0">
                          <a:solidFill>
                            <a:schemeClr val="accent6">
                              <a:lumMod val="60000"/>
                              <a:lumOff val="40000"/>
                            </a:schemeClr>
                          </a:solidFill>
                          <a:effectLst/>
                          <a:latin typeface="+mn-lt"/>
                          <a:ea typeface="+mn-ea"/>
                          <a:cs typeface="+mn-cs"/>
                        </a:rPr>
                        <a:t>26</a:t>
                      </a:r>
                    </a:p>
                    <a:p>
                      <a:pPr algn="r">
                        <a:lnSpc>
                          <a:spcPct val="100000"/>
                        </a:lnSpc>
                        <a:spcAft>
                          <a:spcPts val="0"/>
                        </a:spcAft>
                      </a:pPr>
                      <a:r>
                        <a:rPr lang="nl-BE" sz="3000" b="0" dirty="0" smtClean="0">
                          <a:solidFill>
                            <a:schemeClr val="accent6">
                              <a:lumMod val="60000"/>
                              <a:lumOff val="40000"/>
                            </a:schemeClr>
                          </a:solidFill>
                          <a:effectLst/>
                          <a:latin typeface="+mn-lt"/>
                          <a:ea typeface="+mn-ea"/>
                          <a:cs typeface="+mn-cs"/>
                        </a:rPr>
                        <a:t>27</a:t>
                      </a:r>
                    </a:p>
                    <a:p>
                      <a:pPr algn="r">
                        <a:lnSpc>
                          <a:spcPct val="100000"/>
                        </a:lnSpc>
                        <a:spcAft>
                          <a:spcPts val="0"/>
                        </a:spcAft>
                      </a:pPr>
                      <a:r>
                        <a:rPr lang="nl-BE" sz="3000" b="0" dirty="0" smtClean="0">
                          <a:solidFill>
                            <a:schemeClr val="bg1"/>
                          </a:solidFill>
                          <a:effectLst/>
                          <a:latin typeface="+mn-lt"/>
                          <a:ea typeface="+mn-ea"/>
                          <a:cs typeface="+mn-cs"/>
                        </a:rPr>
                        <a:t>28</a:t>
                      </a:r>
                    </a:p>
                    <a:p>
                      <a:pPr algn="r">
                        <a:lnSpc>
                          <a:spcPct val="100000"/>
                        </a:lnSpc>
                        <a:spcAft>
                          <a:spcPts val="0"/>
                        </a:spcAft>
                      </a:pPr>
                      <a:r>
                        <a:rPr lang="nl-BE" sz="3000" b="0" dirty="0" smtClean="0">
                          <a:solidFill>
                            <a:schemeClr val="accent6">
                              <a:lumMod val="60000"/>
                              <a:lumOff val="40000"/>
                            </a:schemeClr>
                          </a:solidFill>
                          <a:effectLst/>
                          <a:latin typeface="+mn-lt"/>
                          <a:ea typeface="+mn-ea"/>
                          <a:cs typeface="+mn-cs"/>
                        </a:rPr>
                        <a:t>29</a:t>
                      </a:r>
                    </a:p>
                    <a:p>
                      <a:pPr algn="r">
                        <a:lnSpc>
                          <a:spcPct val="100000"/>
                        </a:lnSpc>
                        <a:spcAft>
                          <a:spcPts val="0"/>
                        </a:spcAft>
                      </a:pPr>
                      <a:r>
                        <a:rPr lang="nl-BE" sz="3000" b="0" dirty="0" smtClean="0">
                          <a:solidFill>
                            <a:schemeClr val="accent6">
                              <a:lumMod val="60000"/>
                              <a:lumOff val="40000"/>
                            </a:schemeClr>
                          </a:solidFill>
                          <a:effectLst/>
                          <a:latin typeface="+mn-lt"/>
                          <a:ea typeface="+mn-ea"/>
                          <a:cs typeface="+mn-cs"/>
                        </a:rPr>
                        <a:t>30</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00000"/>
                        </a:lnSpc>
                        <a:spcBef>
                          <a:spcPts val="0"/>
                        </a:spcBef>
                        <a:spcAft>
                          <a:spcPts val="0"/>
                        </a:spcAft>
                        <a:tabLst>
                          <a:tab pos="200660" algn="l"/>
                          <a:tab pos="387350" algn="l"/>
                          <a:tab pos="562610" algn="l"/>
                        </a:tabLst>
                      </a:pPr>
                      <a:endParaRPr lang="pt-BR" sz="30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endParaRPr>
                    </a:p>
                    <a:p>
                      <a:pPr algn="l">
                        <a:lnSpc>
                          <a:spcPct val="100000"/>
                        </a:lnSpc>
                        <a:spcBef>
                          <a:spcPts val="0"/>
                        </a:spcBef>
                        <a:spcAft>
                          <a:spcPts val="0"/>
                        </a:spcAft>
                        <a:tabLst>
                          <a:tab pos="200660" algn="l"/>
                          <a:tab pos="387350" algn="l"/>
                          <a:tab pos="562610" algn="l"/>
                        </a:tabLst>
                      </a:pPr>
                      <a:r>
                        <a:rPr lang="pt-BR" sz="30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a:t>
                      </a:r>
                      <a:r>
                        <a:rPr lang="pt-BR" sz="3000" b="0" dirty="0" smtClean="0">
                          <a:solidFill>
                            <a:schemeClr val="accent1">
                              <a:lumMod val="40000"/>
                              <a:lumOff val="6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&lt;?php </a:t>
                      </a:r>
                    </a:p>
                    <a:p>
                      <a:pPr algn="l">
                        <a:lnSpc>
                          <a:spcPct val="100000"/>
                        </a:lnSpc>
                        <a:spcBef>
                          <a:spcPts val="0"/>
                        </a:spcBef>
                        <a:spcAft>
                          <a:spcPts val="0"/>
                        </a:spcAft>
                        <a:tabLst>
                          <a:tab pos="200660" algn="l"/>
                          <a:tab pos="387350" algn="l"/>
                          <a:tab pos="562610" algn="l"/>
                        </a:tabLst>
                      </a:pPr>
                      <a:r>
                        <a:rPr lang="pt-BR" sz="3000" b="0" dirty="0" smtClean="0">
                          <a:solidFill>
                            <a:schemeClr val="accent1">
                              <a:lumMod val="40000"/>
                              <a:lumOff val="6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 cookie plaatsen met een datum</a:t>
                      </a:r>
                    </a:p>
                    <a:p>
                      <a:pPr algn="l">
                        <a:lnSpc>
                          <a:spcPct val="100000"/>
                        </a:lnSpc>
                        <a:spcBef>
                          <a:spcPts val="0"/>
                        </a:spcBef>
                        <a:spcAft>
                          <a:spcPts val="0"/>
                        </a:spcAft>
                        <a:tabLst>
                          <a:tab pos="200660" algn="l"/>
                          <a:tab pos="387350" algn="l"/>
                          <a:tab pos="562610" algn="l"/>
                        </a:tabLst>
                      </a:pPr>
                      <a:r>
                        <a:rPr lang="pt-BR" sz="3000" b="0" dirty="0" smtClean="0">
                          <a:solidFill>
                            <a:schemeClr val="accent1">
                              <a:lumMod val="40000"/>
                              <a:lumOff val="6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$c_naam = 'cco_cookie';</a:t>
                      </a:r>
                    </a:p>
                    <a:p>
                      <a:pPr algn="l">
                        <a:lnSpc>
                          <a:spcPct val="100000"/>
                        </a:lnSpc>
                        <a:spcBef>
                          <a:spcPts val="0"/>
                        </a:spcBef>
                        <a:spcAft>
                          <a:spcPts val="0"/>
                        </a:spcAft>
                        <a:tabLst>
                          <a:tab pos="200660" algn="l"/>
                          <a:tab pos="387350" algn="l"/>
                          <a:tab pos="562610" algn="l"/>
                        </a:tabLst>
                      </a:pPr>
                      <a:r>
                        <a:rPr lang="pt-BR" sz="3000" b="0" dirty="0" smtClean="0">
                          <a:solidFill>
                            <a:schemeClr val="accent1">
                              <a:lumMod val="40000"/>
                              <a:lumOff val="6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$c_waarde = date("j/m/Y").' om '.date("G:i");</a:t>
                      </a:r>
                    </a:p>
                    <a:p>
                      <a:pPr algn="l">
                        <a:lnSpc>
                          <a:spcPct val="100000"/>
                        </a:lnSpc>
                        <a:spcBef>
                          <a:spcPts val="0"/>
                        </a:spcBef>
                        <a:spcAft>
                          <a:spcPts val="0"/>
                        </a:spcAft>
                        <a:tabLst>
                          <a:tab pos="200660" algn="l"/>
                          <a:tab pos="387350" algn="l"/>
                          <a:tab pos="562610" algn="l"/>
                        </a:tabLst>
                      </a:pPr>
                      <a:r>
                        <a:rPr lang="pt-BR" sz="3000" b="0" dirty="0" smtClean="0">
                          <a:solidFill>
                            <a:schemeClr val="accent1">
                              <a:lumMod val="40000"/>
                              <a:lumOff val="6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a:t>
                      </a:r>
                      <a:r>
                        <a:rPr lang="pt-BR" sz="30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$c_verloopt = time() + 60 * 60 * 24 * 90;</a:t>
                      </a:r>
                    </a:p>
                    <a:p>
                      <a:pPr algn="l">
                        <a:lnSpc>
                          <a:spcPct val="100000"/>
                        </a:lnSpc>
                        <a:spcBef>
                          <a:spcPts val="0"/>
                        </a:spcBef>
                        <a:spcAft>
                          <a:spcPts val="0"/>
                        </a:spcAft>
                        <a:tabLst>
                          <a:tab pos="200660" algn="l"/>
                          <a:tab pos="387350" algn="l"/>
                          <a:tab pos="562610" algn="l"/>
                        </a:tabLst>
                      </a:pPr>
                      <a:r>
                        <a:rPr lang="pt-BR" sz="30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a:t>
                      </a:r>
                      <a:r>
                        <a:rPr lang="pt-BR" sz="3000" b="0" dirty="0" smtClean="0">
                          <a:solidFill>
                            <a:schemeClr val="accent1">
                              <a:lumMod val="40000"/>
                              <a:lumOff val="6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setcookie($c_naam, $c_waarde, $c_verloopt);</a:t>
                      </a:r>
                    </a:p>
                    <a:p>
                      <a:pPr algn="l">
                        <a:lnSpc>
                          <a:spcPct val="100000"/>
                        </a:lnSpc>
                        <a:spcBef>
                          <a:spcPts val="0"/>
                        </a:spcBef>
                        <a:spcAft>
                          <a:spcPts val="0"/>
                        </a:spcAft>
                        <a:tabLst>
                          <a:tab pos="200660" algn="l"/>
                          <a:tab pos="387350" algn="l"/>
                          <a:tab pos="562610" algn="l"/>
                        </a:tabLst>
                      </a:pPr>
                      <a:r>
                        <a:rPr lang="pt-BR" sz="30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a:t>
                      </a:r>
                      <a:r>
                        <a:rPr lang="pt-BR" sz="3000" b="0" dirty="0" smtClean="0">
                          <a:solidFill>
                            <a:schemeClr val="accent1">
                              <a:lumMod val="40000"/>
                              <a:lumOff val="6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?&gt;</a:t>
                      </a:r>
                    </a:p>
                    <a:p>
                      <a:pPr algn="l">
                        <a:lnSpc>
                          <a:spcPct val="100000"/>
                        </a:lnSpc>
                        <a:spcBef>
                          <a:spcPts val="0"/>
                        </a:spcBef>
                        <a:spcAft>
                          <a:spcPts val="0"/>
                        </a:spcAft>
                        <a:tabLst>
                          <a:tab pos="200660" algn="l"/>
                          <a:tab pos="387350" algn="l"/>
                          <a:tab pos="562610" algn="l"/>
                        </a:tabLst>
                      </a:pPr>
                      <a:endParaRPr lang="nl-BE" sz="30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endParaRPr>
                    </a:p>
                  </a:txBody>
                  <a:tcPr marL="89535" marR="895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12953234"/>
                  </a:ext>
                </a:extLst>
              </a:tr>
            </a:tbl>
          </a:graphicData>
        </a:graphic>
      </p:graphicFrame>
      <p:sp>
        <p:nvSpPr>
          <p:cNvPr id="16" name="Rechthoek 15"/>
          <p:cNvSpPr/>
          <p:nvPr/>
        </p:nvSpPr>
        <p:spPr>
          <a:xfrm>
            <a:off x="8020252" y="1633078"/>
            <a:ext cx="4021494" cy="2182622"/>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3600" dirty="0" smtClean="0"/>
              <a:t>Tijdstip waarop de cookie verloopt.</a:t>
            </a:r>
            <a:endParaRPr lang="nl-BE" sz="3600" dirty="0"/>
          </a:p>
        </p:txBody>
      </p:sp>
      <p:sp>
        <p:nvSpPr>
          <p:cNvPr id="18" name="Rechthoek 17"/>
          <p:cNvSpPr/>
          <p:nvPr/>
        </p:nvSpPr>
        <p:spPr>
          <a:xfrm>
            <a:off x="3800100" y="5659015"/>
            <a:ext cx="5904584" cy="934929"/>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3600" dirty="0" smtClean="0"/>
              <a:t>UNIX timestamp</a:t>
            </a:r>
            <a:endParaRPr lang="nl-BE" sz="3600" dirty="0"/>
          </a:p>
        </p:txBody>
      </p:sp>
      <p:cxnSp>
        <p:nvCxnSpPr>
          <p:cNvPr id="19" name="Rechte verbindingslijn met pijl 18"/>
          <p:cNvCxnSpPr/>
          <p:nvPr/>
        </p:nvCxnSpPr>
        <p:spPr>
          <a:xfrm flipV="1">
            <a:off x="5856655" y="4963778"/>
            <a:ext cx="2970" cy="991916"/>
          </a:xfrm>
          <a:prstGeom prst="straightConnector1">
            <a:avLst/>
          </a:prstGeom>
          <a:ln w="57150">
            <a:tailEnd type="triangle"/>
          </a:ln>
        </p:spPr>
        <p:style>
          <a:lnRef idx="1">
            <a:schemeClr val="accent6"/>
          </a:lnRef>
          <a:fillRef idx="0">
            <a:schemeClr val="accent6"/>
          </a:fillRef>
          <a:effectRef idx="0">
            <a:schemeClr val="accent6"/>
          </a:effectRef>
          <a:fontRef idx="minor">
            <a:schemeClr val="tx1"/>
          </a:fontRef>
        </p:style>
      </p:cxnSp>
      <p:pic>
        <p:nvPicPr>
          <p:cNvPr id="20" name="Afbeelding 19"/>
          <p:cNvPicPr/>
          <p:nvPr/>
        </p:nvPicPr>
        <p:blipFill>
          <a:blip r:embed="rId4" cstate="print">
            <a:duotone>
              <a:prstClr val="black"/>
              <a:schemeClr val="accent4">
                <a:tint val="45000"/>
                <a:satMod val="400000"/>
              </a:schemeClr>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87382" y="1564553"/>
            <a:ext cx="920080" cy="900000"/>
          </a:xfrm>
          <a:prstGeom prst="rect">
            <a:avLst/>
          </a:prstGeom>
        </p:spPr>
      </p:pic>
    </p:spTree>
    <p:extLst>
      <p:ext uri="{BB962C8B-B14F-4D97-AF65-F5344CB8AC3E}">
        <p14:creationId xmlns:p14="http://schemas.microsoft.com/office/powerpoint/2010/main" val="71580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childTnLst>
                                </p:cTn>
                              </p:par>
                              <p:par>
                                <p:cTn id="8" presetID="10" presetClass="entr" presetSubtype="0" fill="hold"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10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194</a:t>
            </a:r>
            <a:endParaRPr lang="nl-BE" dirty="0">
              <a:solidFill>
                <a:schemeClr val="accent2">
                  <a:lumMod val="75000"/>
                </a:schemeClr>
              </a:solidFill>
            </a:endParaRPr>
          </a:p>
        </p:txBody>
      </p:sp>
      <p:sp>
        <p:nvSpPr>
          <p:cNvPr id="31" name="Titel 1"/>
          <p:cNvSpPr>
            <a:spLocks noGrp="1"/>
          </p:cNvSpPr>
          <p:nvPr>
            <p:ph type="title"/>
          </p:nvPr>
        </p:nvSpPr>
        <p:spPr>
          <a:xfrm>
            <a:off x="1463039" y="210578"/>
            <a:ext cx="10578707" cy="1077309"/>
          </a:xfrm>
          <a:solidFill>
            <a:schemeClr val="accent2">
              <a:lumMod val="75000"/>
            </a:schemeClr>
          </a:solidFill>
        </p:spPr>
        <p:txBody>
          <a:bodyPr>
            <a:normAutofit/>
          </a:bodyPr>
          <a:lstStyle/>
          <a:p>
            <a:r>
              <a:rPr lang="nl-BE" dirty="0" smtClean="0">
                <a:solidFill>
                  <a:schemeClr val="bg1"/>
                </a:solidFill>
              </a:rPr>
              <a:t>12.3 Een koekje van eigen deeg</a:t>
            </a:r>
            <a:endParaRPr lang="nl-BE" dirty="0">
              <a:solidFill>
                <a:schemeClr val="bg1"/>
              </a:solidFill>
            </a:endParaRPr>
          </a:p>
        </p:txBody>
      </p:sp>
      <p:graphicFrame>
        <p:nvGraphicFramePr>
          <p:cNvPr id="24" name="Tabel 23"/>
          <p:cNvGraphicFramePr>
            <a:graphicFrameLocks noGrp="1"/>
          </p:cNvGraphicFramePr>
          <p:nvPr>
            <p:extLst>
              <p:ext uri="{D42A27DB-BD31-4B8C-83A1-F6EECF244321}">
                <p14:modId xmlns:p14="http://schemas.microsoft.com/office/powerpoint/2010/main" val="1399821905"/>
              </p:ext>
            </p:extLst>
          </p:nvPr>
        </p:nvGraphicFramePr>
        <p:xfrm>
          <a:off x="1436913" y="2194560"/>
          <a:ext cx="10578707" cy="4114800"/>
        </p:xfrm>
        <a:graphic>
          <a:graphicData uri="http://schemas.openxmlformats.org/drawingml/2006/table">
            <a:tbl>
              <a:tblPr firstRow="1" firstCol="1" bandRow="1">
                <a:tableStyleId>{5C22544A-7EE6-4342-B048-85BDC9FD1C3A}</a:tableStyleId>
              </a:tblPr>
              <a:tblGrid>
                <a:gridCol w="707762">
                  <a:extLst>
                    <a:ext uri="{9D8B030D-6E8A-4147-A177-3AD203B41FA5}">
                      <a16:colId xmlns:a16="http://schemas.microsoft.com/office/drawing/2014/main" val="2855085912"/>
                    </a:ext>
                  </a:extLst>
                </a:gridCol>
                <a:gridCol w="9870945">
                  <a:extLst>
                    <a:ext uri="{9D8B030D-6E8A-4147-A177-3AD203B41FA5}">
                      <a16:colId xmlns:a16="http://schemas.microsoft.com/office/drawing/2014/main" val="2105840097"/>
                    </a:ext>
                  </a:extLst>
                </a:gridCol>
              </a:tblGrid>
              <a:tr h="0">
                <a:tc>
                  <a:txBody>
                    <a:bodyPr/>
                    <a:lstStyle/>
                    <a:p>
                      <a:pPr algn="r">
                        <a:lnSpc>
                          <a:spcPct val="100000"/>
                        </a:lnSpc>
                        <a:spcAft>
                          <a:spcPts val="0"/>
                        </a:spcAft>
                      </a:pPr>
                      <a:endParaRPr lang="nl-BE" sz="3000" b="0" dirty="0" smtClean="0">
                        <a:effectLst/>
                        <a:latin typeface="+mn-lt"/>
                        <a:ea typeface="+mn-ea"/>
                        <a:cs typeface="+mn-cs"/>
                      </a:endParaRPr>
                    </a:p>
                    <a:p>
                      <a:pPr algn="r">
                        <a:lnSpc>
                          <a:spcPct val="100000"/>
                        </a:lnSpc>
                        <a:spcAft>
                          <a:spcPts val="0"/>
                        </a:spcAft>
                      </a:pPr>
                      <a:r>
                        <a:rPr lang="nl-BE" sz="3000" b="0" dirty="0" smtClean="0">
                          <a:solidFill>
                            <a:schemeClr val="accent6">
                              <a:lumMod val="60000"/>
                              <a:lumOff val="40000"/>
                            </a:schemeClr>
                          </a:solidFill>
                          <a:effectLst/>
                          <a:latin typeface="+mn-lt"/>
                          <a:ea typeface="+mn-ea"/>
                          <a:cs typeface="+mn-cs"/>
                        </a:rPr>
                        <a:t>24</a:t>
                      </a:r>
                    </a:p>
                    <a:p>
                      <a:pPr algn="r">
                        <a:lnSpc>
                          <a:spcPct val="100000"/>
                        </a:lnSpc>
                        <a:spcAft>
                          <a:spcPts val="0"/>
                        </a:spcAft>
                      </a:pPr>
                      <a:r>
                        <a:rPr lang="nl-BE" sz="3000" b="0" dirty="0" smtClean="0">
                          <a:solidFill>
                            <a:schemeClr val="accent6">
                              <a:lumMod val="60000"/>
                              <a:lumOff val="40000"/>
                            </a:schemeClr>
                          </a:solidFill>
                          <a:effectLst/>
                          <a:latin typeface="+mn-lt"/>
                          <a:ea typeface="+mn-ea"/>
                          <a:cs typeface="+mn-cs"/>
                        </a:rPr>
                        <a:t>25</a:t>
                      </a:r>
                    </a:p>
                    <a:p>
                      <a:pPr algn="r">
                        <a:lnSpc>
                          <a:spcPct val="100000"/>
                        </a:lnSpc>
                        <a:spcAft>
                          <a:spcPts val="0"/>
                        </a:spcAft>
                      </a:pPr>
                      <a:r>
                        <a:rPr lang="nl-BE" sz="3000" b="0" dirty="0" smtClean="0">
                          <a:solidFill>
                            <a:schemeClr val="accent6">
                              <a:lumMod val="60000"/>
                              <a:lumOff val="40000"/>
                            </a:schemeClr>
                          </a:solidFill>
                          <a:effectLst/>
                          <a:latin typeface="+mn-lt"/>
                          <a:ea typeface="+mn-ea"/>
                          <a:cs typeface="+mn-cs"/>
                        </a:rPr>
                        <a:t>26</a:t>
                      </a:r>
                    </a:p>
                    <a:p>
                      <a:pPr algn="r">
                        <a:lnSpc>
                          <a:spcPct val="100000"/>
                        </a:lnSpc>
                        <a:spcAft>
                          <a:spcPts val="0"/>
                        </a:spcAft>
                      </a:pPr>
                      <a:r>
                        <a:rPr lang="nl-BE" sz="3000" b="0" dirty="0" smtClean="0">
                          <a:solidFill>
                            <a:schemeClr val="bg1"/>
                          </a:solidFill>
                          <a:effectLst/>
                          <a:latin typeface="+mn-lt"/>
                          <a:ea typeface="+mn-ea"/>
                          <a:cs typeface="+mn-cs"/>
                        </a:rPr>
                        <a:t>27</a:t>
                      </a:r>
                    </a:p>
                    <a:p>
                      <a:pPr algn="r">
                        <a:lnSpc>
                          <a:spcPct val="100000"/>
                        </a:lnSpc>
                        <a:spcAft>
                          <a:spcPts val="0"/>
                        </a:spcAft>
                      </a:pPr>
                      <a:r>
                        <a:rPr lang="nl-BE" sz="3000" b="0" dirty="0" smtClean="0">
                          <a:solidFill>
                            <a:schemeClr val="accent6">
                              <a:lumMod val="60000"/>
                              <a:lumOff val="40000"/>
                            </a:schemeClr>
                          </a:solidFill>
                          <a:effectLst/>
                          <a:latin typeface="+mn-lt"/>
                          <a:ea typeface="+mn-ea"/>
                          <a:cs typeface="+mn-cs"/>
                        </a:rPr>
                        <a:t>28</a:t>
                      </a:r>
                    </a:p>
                    <a:p>
                      <a:pPr algn="r">
                        <a:lnSpc>
                          <a:spcPct val="100000"/>
                        </a:lnSpc>
                        <a:spcAft>
                          <a:spcPts val="0"/>
                        </a:spcAft>
                      </a:pPr>
                      <a:r>
                        <a:rPr lang="nl-BE" sz="3000" b="0" dirty="0" smtClean="0">
                          <a:solidFill>
                            <a:schemeClr val="accent6">
                              <a:lumMod val="60000"/>
                              <a:lumOff val="40000"/>
                            </a:schemeClr>
                          </a:solidFill>
                          <a:effectLst/>
                          <a:latin typeface="+mn-lt"/>
                          <a:ea typeface="+mn-ea"/>
                          <a:cs typeface="+mn-cs"/>
                        </a:rPr>
                        <a:t>29</a:t>
                      </a:r>
                    </a:p>
                    <a:p>
                      <a:pPr algn="r">
                        <a:lnSpc>
                          <a:spcPct val="100000"/>
                        </a:lnSpc>
                        <a:spcAft>
                          <a:spcPts val="0"/>
                        </a:spcAft>
                      </a:pPr>
                      <a:r>
                        <a:rPr lang="nl-BE" sz="3000" b="0" dirty="0" smtClean="0">
                          <a:solidFill>
                            <a:schemeClr val="accent6">
                              <a:lumMod val="60000"/>
                              <a:lumOff val="40000"/>
                            </a:schemeClr>
                          </a:solidFill>
                          <a:effectLst/>
                          <a:latin typeface="+mn-lt"/>
                          <a:ea typeface="+mn-ea"/>
                          <a:cs typeface="+mn-cs"/>
                        </a:rPr>
                        <a:t>30</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00000"/>
                        </a:lnSpc>
                        <a:spcBef>
                          <a:spcPts val="0"/>
                        </a:spcBef>
                        <a:spcAft>
                          <a:spcPts val="0"/>
                        </a:spcAft>
                        <a:tabLst>
                          <a:tab pos="200660" algn="l"/>
                          <a:tab pos="387350" algn="l"/>
                          <a:tab pos="562610" algn="l"/>
                        </a:tabLst>
                      </a:pPr>
                      <a:endParaRPr lang="pt-BR" sz="30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endParaRPr>
                    </a:p>
                    <a:p>
                      <a:pPr algn="l">
                        <a:lnSpc>
                          <a:spcPct val="100000"/>
                        </a:lnSpc>
                        <a:spcBef>
                          <a:spcPts val="0"/>
                        </a:spcBef>
                        <a:spcAft>
                          <a:spcPts val="0"/>
                        </a:spcAft>
                        <a:tabLst>
                          <a:tab pos="200660" algn="l"/>
                          <a:tab pos="387350" algn="l"/>
                          <a:tab pos="562610" algn="l"/>
                        </a:tabLst>
                      </a:pPr>
                      <a:r>
                        <a:rPr lang="pt-BR" sz="30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a:t>
                      </a:r>
                      <a:r>
                        <a:rPr lang="pt-BR" sz="3000" b="0" dirty="0" smtClean="0">
                          <a:solidFill>
                            <a:schemeClr val="accent1">
                              <a:lumMod val="40000"/>
                              <a:lumOff val="6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&lt;?php </a:t>
                      </a:r>
                    </a:p>
                    <a:p>
                      <a:pPr algn="l">
                        <a:lnSpc>
                          <a:spcPct val="100000"/>
                        </a:lnSpc>
                        <a:spcBef>
                          <a:spcPts val="0"/>
                        </a:spcBef>
                        <a:spcAft>
                          <a:spcPts val="0"/>
                        </a:spcAft>
                        <a:tabLst>
                          <a:tab pos="200660" algn="l"/>
                          <a:tab pos="387350" algn="l"/>
                          <a:tab pos="562610" algn="l"/>
                        </a:tabLst>
                      </a:pPr>
                      <a:r>
                        <a:rPr lang="pt-BR" sz="3000" b="0" dirty="0" smtClean="0">
                          <a:solidFill>
                            <a:schemeClr val="accent1">
                              <a:lumMod val="40000"/>
                              <a:lumOff val="6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 cookie plaatsen met een datum</a:t>
                      </a:r>
                    </a:p>
                    <a:p>
                      <a:pPr algn="l">
                        <a:lnSpc>
                          <a:spcPct val="100000"/>
                        </a:lnSpc>
                        <a:spcBef>
                          <a:spcPts val="0"/>
                        </a:spcBef>
                        <a:spcAft>
                          <a:spcPts val="0"/>
                        </a:spcAft>
                        <a:tabLst>
                          <a:tab pos="200660" algn="l"/>
                          <a:tab pos="387350" algn="l"/>
                          <a:tab pos="562610" algn="l"/>
                        </a:tabLst>
                      </a:pPr>
                      <a:r>
                        <a:rPr lang="pt-BR" sz="3000" b="0" dirty="0" smtClean="0">
                          <a:solidFill>
                            <a:schemeClr val="accent1">
                              <a:lumMod val="40000"/>
                              <a:lumOff val="6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$c_naam = 'cco_cookie';</a:t>
                      </a:r>
                    </a:p>
                    <a:p>
                      <a:pPr algn="l">
                        <a:lnSpc>
                          <a:spcPct val="100000"/>
                        </a:lnSpc>
                        <a:spcBef>
                          <a:spcPts val="0"/>
                        </a:spcBef>
                        <a:spcAft>
                          <a:spcPts val="0"/>
                        </a:spcAft>
                        <a:tabLst>
                          <a:tab pos="200660" algn="l"/>
                          <a:tab pos="387350" algn="l"/>
                          <a:tab pos="562610" algn="l"/>
                        </a:tabLst>
                      </a:pPr>
                      <a:r>
                        <a:rPr lang="pt-BR" sz="3000" b="0" dirty="0" smtClean="0">
                          <a:solidFill>
                            <a:schemeClr val="accent1">
                              <a:lumMod val="40000"/>
                              <a:lumOff val="6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a:t>
                      </a:r>
                      <a:r>
                        <a:rPr lang="pt-BR" sz="30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$c_waarde = date("j/m/Y").' om '.date("G:i");</a:t>
                      </a:r>
                    </a:p>
                    <a:p>
                      <a:pPr algn="l">
                        <a:lnSpc>
                          <a:spcPct val="100000"/>
                        </a:lnSpc>
                        <a:spcBef>
                          <a:spcPts val="0"/>
                        </a:spcBef>
                        <a:spcAft>
                          <a:spcPts val="0"/>
                        </a:spcAft>
                        <a:tabLst>
                          <a:tab pos="200660" algn="l"/>
                          <a:tab pos="387350" algn="l"/>
                          <a:tab pos="562610" algn="l"/>
                        </a:tabLst>
                      </a:pPr>
                      <a:r>
                        <a:rPr lang="pt-BR" sz="3000" b="0" dirty="0" smtClean="0">
                          <a:solidFill>
                            <a:schemeClr val="accent1">
                              <a:lumMod val="40000"/>
                              <a:lumOff val="6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$c_verloopt = time() + 60 * 60 * 24 * 90;</a:t>
                      </a:r>
                    </a:p>
                    <a:p>
                      <a:pPr algn="l">
                        <a:lnSpc>
                          <a:spcPct val="100000"/>
                        </a:lnSpc>
                        <a:spcBef>
                          <a:spcPts val="0"/>
                        </a:spcBef>
                        <a:spcAft>
                          <a:spcPts val="0"/>
                        </a:spcAft>
                        <a:tabLst>
                          <a:tab pos="200660" algn="l"/>
                          <a:tab pos="387350" algn="l"/>
                          <a:tab pos="562610" algn="l"/>
                        </a:tabLst>
                      </a:pPr>
                      <a:r>
                        <a:rPr lang="pt-BR" sz="30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a:t>
                      </a:r>
                      <a:r>
                        <a:rPr lang="pt-BR" sz="3000" b="0" dirty="0" smtClean="0">
                          <a:solidFill>
                            <a:schemeClr val="accent1">
                              <a:lumMod val="40000"/>
                              <a:lumOff val="6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setcookie($c_naam, $c_waarde, $c_verloopt);</a:t>
                      </a:r>
                    </a:p>
                    <a:p>
                      <a:pPr algn="l">
                        <a:lnSpc>
                          <a:spcPct val="100000"/>
                        </a:lnSpc>
                        <a:spcBef>
                          <a:spcPts val="0"/>
                        </a:spcBef>
                        <a:spcAft>
                          <a:spcPts val="0"/>
                        </a:spcAft>
                        <a:tabLst>
                          <a:tab pos="200660" algn="l"/>
                          <a:tab pos="387350" algn="l"/>
                          <a:tab pos="562610" algn="l"/>
                        </a:tabLst>
                      </a:pPr>
                      <a:r>
                        <a:rPr lang="pt-BR" sz="30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a:t>
                      </a:r>
                      <a:r>
                        <a:rPr lang="pt-BR" sz="3000" b="0" dirty="0" smtClean="0">
                          <a:solidFill>
                            <a:schemeClr val="accent1">
                              <a:lumMod val="40000"/>
                              <a:lumOff val="6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?&gt;</a:t>
                      </a:r>
                    </a:p>
                    <a:p>
                      <a:pPr algn="l">
                        <a:lnSpc>
                          <a:spcPct val="100000"/>
                        </a:lnSpc>
                        <a:spcBef>
                          <a:spcPts val="0"/>
                        </a:spcBef>
                        <a:spcAft>
                          <a:spcPts val="0"/>
                        </a:spcAft>
                        <a:tabLst>
                          <a:tab pos="200660" algn="l"/>
                          <a:tab pos="387350" algn="l"/>
                          <a:tab pos="562610" algn="l"/>
                        </a:tabLst>
                      </a:pPr>
                      <a:endParaRPr lang="nl-BE" sz="30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endParaRPr>
                    </a:p>
                  </a:txBody>
                  <a:tcPr marL="89535" marR="895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12953234"/>
                  </a:ext>
                </a:extLst>
              </a:tr>
            </a:tbl>
          </a:graphicData>
        </a:graphic>
      </p:graphicFrame>
      <p:sp>
        <p:nvSpPr>
          <p:cNvPr id="16" name="Rechthoek 15"/>
          <p:cNvSpPr/>
          <p:nvPr/>
        </p:nvSpPr>
        <p:spPr>
          <a:xfrm>
            <a:off x="2547257" y="1536434"/>
            <a:ext cx="9199983" cy="1337395"/>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3600" dirty="0" smtClean="0"/>
              <a:t>Gegevens uit de systeemtijd halen</a:t>
            </a:r>
            <a:endParaRPr lang="nl-BE" sz="3600" dirty="0"/>
          </a:p>
        </p:txBody>
      </p:sp>
      <p:sp>
        <p:nvSpPr>
          <p:cNvPr id="18" name="Rechthoek 17"/>
          <p:cNvSpPr/>
          <p:nvPr/>
        </p:nvSpPr>
        <p:spPr>
          <a:xfrm>
            <a:off x="2547256" y="5306318"/>
            <a:ext cx="9199983" cy="1290425"/>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3600" dirty="0" smtClean="0"/>
              <a:t>Notatie van datum en tijdstip</a:t>
            </a:r>
            <a:endParaRPr lang="nl-BE" sz="3600" dirty="0"/>
          </a:p>
        </p:txBody>
      </p:sp>
      <p:cxnSp>
        <p:nvCxnSpPr>
          <p:cNvPr id="17" name="Rechte verbindingslijn met pijl 16"/>
          <p:cNvCxnSpPr/>
          <p:nvPr/>
        </p:nvCxnSpPr>
        <p:spPr>
          <a:xfrm>
            <a:off x="5439747" y="2806407"/>
            <a:ext cx="3" cy="1223705"/>
          </a:xfrm>
          <a:prstGeom prst="straightConnector1">
            <a:avLst/>
          </a:prstGeom>
          <a:ln w="57150">
            <a:tailEnd type="triangle"/>
          </a:ln>
        </p:spPr>
        <p:style>
          <a:lnRef idx="1">
            <a:schemeClr val="accent6"/>
          </a:lnRef>
          <a:fillRef idx="0">
            <a:schemeClr val="accent6"/>
          </a:fillRef>
          <a:effectRef idx="0">
            <a:schemeClr val="accent6"/>
          </a:effectRef>
          <a:fontRef idx="minor">
            <a:schemeClr val="tx1"/>
          </a:fontRef>
        </p:style>
      </p:cxnSp>
      <p:cxnSp>
        <p:nvCxnSpPr>
          <p:cNvPr id="19" name="Rechte verbindingslijn met pijl 18"/>
          <p:cNvCxnSpPr/>
          <p:nvPr/>
        </p:nvCxnSpPr>
        <p:spPr>
          <a:xfrm>
            <a:off x="9704684" y="2806407"/>
            <a:ext cx="1" cy="1274574"/>
          </a:xfrm>
          <a:prstGeom prst="straightConnector1">
            <a:avLst/>
          </a:prstGeom>
          <a:ln w="57150">
            <a:tailEnd type="triangle"/>
          </a:ln>
        </p:spPr>
        <p:style>
          <a:lnRef idx="1">
            <a:schemeClr val="accent6"/>
          </a:lnRef>
          <a:fillRef idx="0">
            <a:schemeClr val="accent6"/>
          </a:fillRef>
          <a:effectRef idx="0">
            <a:schemeClr val="accent6"/>
          </a:effectRef>
          <a:fontRef idx="minor">
            <a:schemeClr val="tx1"/>
          </a:fontRef>
        </p:style>
      </p:cxnSp>
      <p:cxnSp>
        <p:nvCxnSpPr>
          <p:cNvPr id="23" name="Rechte verbindingslijn met pijl 22"/>
          <p:cNvCxnSpPr/>
          <p:nvPr/>
        </p:nvCxnSpPr>
        <p:spPr>
          <a:xfrm flipV="1">
            <a:off x="6649757" y="4506686"/>
            <a:ext cx="2970" cy="991916"/>
          </a:xfrm>
          <a:prstGeom prst="straightConnector1">
            <a:avLst/>
          </a:prstGeom>
          <a:ln w="57150">
            <a:tailEnd type="triangle"/>
          </a:ln>
        </p:spPr>
        <p:style>
          <a:lnRef idx="1">
            <a:schemeClr val="accent6"/>
          </a:lnRef>
          <a:fillRef idx="0">
            <a:schemeClr val="accent6"/>
          </a:fillRef>
          <a:effectRef idx="0">
            <a:schemeClr val="accent6"/>
          </a:effectRef>
          <a:fontRef idx="minor">
            <a:schemeClr val="tx1"/>
          </a:fontRef>
        </p:style>
      </p:cxnSp>
      <p:cxnSp>
        <p:nvCxnSpPr>
          <p:cNvPr id="25" name="Rechte verbindingslijn met pijl 24"/>
          <p:cNvCxnSpPr/>
          <p:nvPr/>
        </p:nvCxnSpPr>
        <p:spPr>
          <a:xfrm flipV="1">
            <a:off x="10926288" y="4506686"/>
            <a:ext cx="2970" cy="991916"/>
          </a:xfrm>
          <a:prstGeom prst="straightConnector1">
            <a:avLst/>
          </a:prstGeom>
          <a:ln w="57150">
            <a:tailEnd type="triangle"/>
          </a:ln>
        </p:spPr>
        <p:style>
          <a:lnRef idx="1">
            <a:schemeClr val="accent6"/>
          </a:lnRef>
          <a:fillRef idx="0">
            <a:schemeClr val="accent6"/>
          </a:fillRef>
          <a:effectRef idx="0">
            <a:schemeClr val="accent6"/>
          </a:effectRef>
          <a:fontRef idx="minor">
            <a:schemeClr val="tx1"/>
          </a:fontRef>
        </p:style>
      </p:cxnSp>
      <p:pic>
        <p:nvPicPr>
          <p:cNvPr id="26" name="Afbeelding 25"/>
          <p:cNvPicPr/>
          <p:nvPr/>
        </p:nvPicPr>
        <p:blipFill>
          <a:blip r:embed="rId4" cstate="print">
            <a:duotone>
              <a:prstClr val="black"/>
              <a:schemeClr val="accent4">
                <a:tint val="45000"/>
                <a:satMod val="400000"/>
              </a:schemeClr>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87382" y="1564553"/>
            <a:ext cx="920080" cy="900000"/>
          </a:xfrm>
          <a:prstGeom prst="rect">
            <a:avLst/>
          </a:prstGeom>
        </p:spPr>
      </p:pic>
    </p:spTree>
    <p:extLst>
      <p:ext uri="{BB962C8B-B14F-4D97-AF65-F5344CB8AC3E}">
        <p14:creationId xmlns:p14="http://schemas.microsoft.com/office/powerpoint/2010/main" val="15461863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childTnLst>
                                </p:cTn>
                              </p:par>
                              <p:par>
                                <p:cTn id="8" presetID="10" presetClass="entr" presetSubtype="0"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1000"/>
                                        <p:tgtEl>
                                          <p:spTgt spid="17"/>
                                        </p:tgtEl>
                                      </p:cBhvr>
                                    </p:animEffect>
                                  </p:childTnLst>
                                </p:cTn>
                              </p:par>
                              <p:par>
                                <p:cTn id="11" presetID="10" presetClass="entr" presetSubtype="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1000"/>
                                        <p:tgtEl>
                                          <p:spTgt spid="19"/>
                                        </p:tgtEl>
                                      </p:cBhvr>
                                    </p:animEffect>
                                  </p:childTnLst>
                                </p:cTn>
                              </p:par>
                            </p:childTnLst>
                          </p:cTn>
                        </p:par>
                        <p:par>
                          <p:cTn id="14" fill="hold">
                            <p:stCondLst>
                              <p:cond delay="1000"/>
                            </p:stCondLst>
                            <p:childTnLst>
                              <p:par>
                                <p:cTn id="15" presetID="10" presetClass="entr" presetSubtype="0" fill="hold" grpId="0" nodeType="after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1000"/>
                                        <p:tgtEl>
                                          <p:spTgt spid="18"/>
                                        </p:tgtEl>
                                      </p:cBhvr>
                                    </p:animEffect>
                                  </p:childTnLst>
                                </p:cTn>
                              </p:par>
                              <p:par>
                                <p:cTn id="18" presetID="10" presetClass="entr" presetSubtype="0" fill="hold" nodeType="withEffect">
                                  <p:stCondLst>
                                    <p:cond delay="0"/>
                                  </p:stCondLst>
                                  <p:childTnLst>
                                    <p:set>
                                      <p:cBhvr>
                                        <p:cTn id="19" dur="1" fill="hold">
                                          <p:stCondLst>
                                            <p:cond delay="0"/>
                                          </p:stCondLst>
                                        </p:cTn>
                                        <p:tgtEl>
                                          <p:spTgt spid="23"/>
                                        </p:tgtEl>
                                        <p:attrNameLst>
                                          <p:attrName>style.visibility</p:attrName>
                                        </p:attrNameLst>
                                      </p:cBhvr>
                                      <p:to>
                                        <p:strVal val="visible"/>
                                      </p:to>
                                    </p:set>
                                    <p:animEffect transition="in" filter="fade">
                                      <p:cBhvr>
                                        <p:cTn id="20" dur="1000"/>
                                        <p:tgtEl>
                                          <p:spTgt spid="23"/>
                                        </p:tgtEl>
                                      </p:cBhvr>
                                    </p:animEffect>
                                  </p:childTnLst>
                                </p:cTn>
                              </p:par>
                              <p:par>
                                <p:cTn id="21" presetID="10" presetClass="entr" presetSubtype="0" fill="hold" nodeType="withEffect">
                                  <p:stCondLst>
                                    <p:cond delay="0"/>
                                  </p:stCondLst>
                                  <p:childTnLst>
                                    <p:set>
                                      <p:cBhvr>
                                        <p:cTn id="22" dur="1" fill="hold">
                                          <p:stCondLst>
                                            <p:cond delay="0"/>
                                          </p:stCondLst>
                                        </p:cTn>
                                        <p:tgtEl>
                                          <p:spTgt spid="25"/>
                                        </p:tgtEl>
                                        <p:attrNameLst>
                                          <p:attrName>style.visibility</p:attrName>
                                        </p:attrNameLst>
                                      </p:cBhvr>
                                      <p:to>
                                        <p:strVal val="visible"/>
                                      </p:to>
                                    </p:set>
                                    <p:animEffect transition="in" filter="fade">
                                      <p:cBhvr>
                                        <p:cTn id="23" dur="10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8"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12.1 Een lokale webserver</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190</a:t>
            </a:r>
            <a:endParaRPr lang="nl-BE" dirty="0">
              <a:solidFill>
                <a:schemeClr val="accent2">
                  <a:lumMod val="75000"/>
                </a:schemeClr>
              </a:solidFill>
            </a:endParaRPr>
          </a:p>
        </p:txBody>
      </p:sp>
      <p:pic>
        <p:nvPicPr>
          <p:cNvPr id="22" name="Afbeelding 21"/>
          <p:cNvPicPr/>
          <p:nvPr/>
        </p:nvPicPr>
        <p:blipFill>
          <a:blip r:embed="rId4" cstate="print">
            <a:duotone>
              <a:prstClr val="black"/>
              <a:schemeClr val="accent4">
                <a:tint val="45000"/>
                <a:satMod val="400000"/>
              </a:schemeClr>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87382" y="1564553"/>
            <a:ext cx="920080" cy="900000"/>
          </a:xfrm>
          <a:prstGeom prst="rect">
            <a:avLst/>
          </a:prstGeom>
        </p:spPr>
      </p:pic>
      <p:sp>
        <p:nvSpPr>
          <p:cNvPr id="32" name="Rechthoek 31"/>
          <p:cNvSpPr/>
          <p:nvPr/>
        </p:nvSpPr>
        <p:spPr>
          <a:xfrm>
            <a:off x="8445259" y="1559099"/>
            <a:ext cx="3449837" cy="73152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3600" dirty="0" smtClean="0"/>
              <a:t>html</a:t>
            </a:r>
            <a:endParaRPr lang="nl-BE" sz="3600" dirty="0"/>
          </a:p>
        </p:txBody>
      </p:sp>
      <p:sp>
        <p:nvSpPr>
          <p:cNvPr id="33" name="Rechthoek 32"/>
          <p:cNvSpPr/>
          <p:nvPr/>
        </p:nvSpPr>
        <p:spPr>
          <a:xfrm>
            <a:off x="8445259" y="2447406"/>
            <a:ext cx="3449837" cy="73152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3600" dirty="0" smtClean="0"/>
              <a:t>javascript</a:t>
            </a:r>
            <a:endParaRPr lang="nl-BE" sz="3600" dirty="0"/>
          </a:p>
        </p:txBody>
      </p:sp>
      <p:sp>
        <p:nvSpPr>
          <p:cNvPr id="34" name="Tekstvak 33"/>
          <p:cNvSpPr txBox="1"/>
          <p:nvPr/>
        </p:nvSpPr>
        <p:spPr>
          <a:xfrm>
            <a:off x="1690776" y="3295653"/>
            <a:ext cx="6081623" cy="769441"/>
          </a:xfrm>
          <a:prstGeom prst="rect">
            <a:avLst/>
          </a:prstGeom>
          <a:noFill/>
        </p:spPr>
        <p:txBody>
          <a:bodyPr wrap="square" rtlCol="0">
            <a:spAutoFit/>
          </a:bodyPr>
          <a:lstStyle/>
          <a:p>
            <a:r>
              <a:rPr lang="nl-BE" sz="4400" dirty="0" smtClean="0"/>
              <a:t>Client side </a:t>
            </a:r>
            <a:r>
              <a:rPr lang="nl-BE" sz="4400" dirty="0" err="1" smtClean="0"/>
              <a:t>scripting</a:t>
            </a:r>
            <a:endParaRPr lang="nl-BE" sz="4400" dirty="0"/>
          </a:p>
        </p:txBody>
      </p:sp>
      <p:sp>
        <p:nvSpPr>
          <p:cNvPr id="35" name="Rechthoek 34"/>
          <p:cNvSpPr/>
          <p:nvPr/>
        </p:nvSpPr>
        <p:spPr>
          <a:xfrm>
            <a:off x="8445259" y="3333574"/>
            <a:ext cx="3449837" cy="73152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3600" dirty="0" smtClean="0"/>
              <a:t>jQuery</a:t>
            </a:r>
            <a:endParaRPr lang="nl-BE" sz="3600" dirty="0"/>
          </a:p>
        </p:txBody>
      </p:sp>
      <p:sp>
        <p:nvSpPr>
          <p:cNvPr id="37" name="Rechthoek 36"/>
          <p:cNvSpPr/>
          <p:nvPr/>
        </p:nvSpPr>
        <p:spPr>
          <a:xfrm>
            <a:off x="8445259" y="4183252"/>
            <a:ext cx="3449837" cy="73152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3600" dirty="0" smtClean="0"/>
              <a:t>Bootstrap</a:t>
            </a:r>
            <a:endParaRPr lang="nl-BE" sz="3600" dirty="0"/>
          </a:p>
        </p:txBody>
      </p:sp>
      <p:cxnSp>
        <p:nvCxnSpPr>
          <p:cNvPr id="25" name="Rechte verbindingslijn met pijl 24"/>
          <p:cNvCxnSpPr/>
          <p:nvPr/>
        </p:nvCxnSpPr>
        <p:spPr>
          <a:xfrm flipH="1">
            <a:off x="6866626" y="2829464"/>
            <a:ext cx="1449239" cy="733245"/>
          </a:xfrm>
          <a:prstGeom prst="straightConnector1">
            <a:avLst/>
          </a:prstGeom>
          <a:ln w="57150">
            <a:solidFill>
              <a:srgbClr val="C00000"/>
            </a:solidFill>
            <a:tailEnd type="triangle"/>
          </a:ln>
        </p:spPr>
        <p:style>
          <a:lnRef idx="1">
            <a:schemeClr val="accent6"/>
          </a:lnRef>
          <a:fillRef idx="0">
            <a:schemeClr val="accent6"/>
          </a:fillRef>
          <a:effectRef idx="0">
            <a:schemeClr val="accent6"/>
          </a:effectRef>
          <a:fontRef idx="minor">
            <a:schemeClr val="tx1"/>
          </a:fontRef>
        </p:style>
      </p:cxnSp>
      <p:cxnSp>
        <p:nvCxnSpPr>
          <p:cNvPr id="30" name="Rechte verbindingslijn met pijl 29"/>
          <p:cNvCxnSpPr/>
          <p:nvPr/>
        </p:nvCxnSpPr>
        <p:spPr>
          <a:xfrm flipH="1">
            <a:off x="6866626" y="3699334"/>
            <a:ext cx="1449239" cy="41053"/>
          </a:xfrm>
          <a:prstGeom prst="straightConnector1">
            <a:avLst/>
          </a:prstGeom>
          <a:ln w="57150">
            <a:solidFill>
              <a:srgbClr val="C00000"/>
            </a:solidFill>
            <a:tailEnd type="triangle"/>
          </a:ln>
        </p:spPr>
        <p:style>
          <a:lnRef idx="1">
            <a:schemeClr val="accent6"/>
          </a:lnRef>
          <a:fillRef idx="0">
            <a:schemeClr val="accent6"/>
          </a:fillRef>
          <a:effectRef idx="0">
            <a:schemeClr val="accent6"/>
          </a:effectRef>
          <a:fontRef idx="minor">
            <a:schemeClr val="tx1"/>
          </a:fontRef>
        </p:style>
      </p:cxnSp>
      <p:cxnSp>
        <p:nvCxnSpPr>
          <p:cNvPr id="39" name="Rechte verbindingslijn met pijl 38"/>
          <p:cNvCxnSpPr/>
          <p:nvPr/>
        </p:nvCxnSpPr>
        <p:spPr>
          <a:xfrm flipH="1" flipV="1">
            <a:off x="6862313" y="3970851"/>
            <a:ext cx="1453552" cy="578161"/>
          </a:xfrm>
          <a:prstGeom prst="straightConnector1">
            <a:avLst/>
          </a:prstGeom>
          <a:ln w="57150">
            <a:solidFill>
              <a:srgbClr val="C00000"/>
            </a:solidFill>
            <a:tailEnd type="triangle"/>
          </a:ln>
        </p:spPr>
        <p:style>
          <a:lnRef idx="1">
            <a:schemeClr val="accent6"/>
          </a:lnRef>
          <a:fillRef idx="0">
            <a:schemeClr val="accent6"/>
          </a:fillRef>
          <a:effectRef idx="0">
            <a:schemeClr val="accent6"/>
          </a:effectRef>
          <a:fontRef idx="minor">
            <a:schemeClr val="tx1"/>
          </a:fontRef>
        </p:style>
      </p:cxnSp>
      <p:sp>
        <p:nvSpPr>
          <p:cNvPr id="43" name="Tekstvak 42"/>
          <p:cNvSpPr txBox="1"/>
          <p:nvPr/>
        </p:nvSpPr>
        <p:spPr>
          <a:xfrm>
            <a:off x="1690776" y="5669279"/>
            <a:ext cx="6081623" cy="769441"/>
          </a:xfrm>
          <a:prstGeom prst="rect">
            <a:avLst/>
          </a:prstGeom>
          <a:noFill/>
        </p:spPr>
        <p:txBody>
          <a:bodyPr wrap="square" rtlCol="0">
            <a:spAutoFit/>
          </a:bodyPr>
          <a:lstStyle/>
          <a:p>
            <a:r>
              <a:rPr lang="nl-BE" sz="4400" dirty="0" smtClean="0">
                <a:solidFill>
                  <a:schemeClr val="accent6"/>
                </a:solidFill>
              </a:rPr>
              <a:t>Server side </a:t>
            </a:r>
            <a:r>
              <a:rPr lang="nl-BE" sz="4400" dirty="0" err="1" smtClean="0">
                <a:solidFill>
                  <a:schemeClr val="accent6"/>
                </a:solidFill>
              </a:rPr>
              <a:t>scripting</a:t>
            </a:r>
            <a:endParaRPr lang="nl-BE" sz="4400" dirty="0">
              <a:solidFill>
                <a:schemeClr val="accent6"/>
              </a:solidFill>
            </a:endParaRPr>
          </a:p>
        </p:txBody>
      </p:sp>
      <p:sp>
        <p:nvSpPr>
          <p:cNvPr id="44" name="Rechthoek 43"/>
          <p:cNvSpPr/>
          <p:nvPr/>
        </p:nvSpPr>
        <p:spPr>
          <a:xfrm>
            <a:off x="8445258" y="5738924"/>
            <a:ext cx="3449837" cy="73152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3600" dirty="0" smtClean="0"/>
              <a:t>PHP</a:t>
            </a:r>
            <a:endParaRPr lang="nl-BE" sz="3600" dirty="0"/>
          </a:p>
        </p:txBody>
      </p:sp>
      <p:cxnSp>
        <p:nvCxnSpPr>
          <p:cNvPr id="45" name="Rechte verbindingslijn met pijl 44"/>
          <p:cNvCxnSpPr/>
          <p:nvPr/>
        </p:nvCxnSpPr>
        <p:spPr>
          <a:xfrm flipH="1" flipV="1">
            <a:off x="6957834" y="6117740"/>
            <a:ext cx="1358031" cy="1867"/>
          </a:xfrm>
          <a:prstGeom prst="straightConnector1">
            <a:avLst/>
          </a:prstGeom>
          <a:ln w="57150">
            <a:solidFill>
              <a:srgbClr val="C00000"/>
            </a:solidFill>
            <a:tailEnd type="triangle"/>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1912080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1000"/>
                                        <p:tgtEl>
                                          <p:spTgt spid="25"/>
                                        </p:tgtEl>
                                      </p:cBhvr>
                                    </p:animEffect>
                                  </p:childTnLst>
                                </p:cTn>
                              </p:par>
                              <p:par>
                                <p:cTn id="8" presetID="10" presetClass="entr" presetSubtype="0" fill="hold"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fade">
                                      <p:cBhvr>
                                        <p:cTn id="10" dur="1000"/>
                                        <p:tgtEl>
                                          <p:spTgt spid="30"/>
                                        </p:tgtEl>
                                      </p:cBhvr>
                                    </p:animEffect>
                                  </p:childTnLst>
                                </p:cTn>
                              </p:par>
                              <p:par>
                                <p:cTn id="11" presetID="10" presetClass="entr" presetSubtype="0" fill="hold" nodeType="withEffect">
                                  <p:stCondLst>
                                    <p:cond delay="0"/>
                                  </p:stCondLst>
                                  <p:childTnLst>
                                    <p:set>
                                      <p:cBhvr>
                                        <p:cTn id="12" dur="1" fill="hold">
                                          <p:stCondLst>
                                            <p:cond delay="0"/>
                                          </p:stCondLst>
                                        </p:cTn>
                                        <p:tgtEl>
                                          <p:spTgt spid="39"/>
                                        </p:tgtEl>
                                        <p:attrNameLst>
                                          <p:attrName>style.visibility</p:attrName>
                                        </p:attrNameLst>
                                      </p:cBhvr>
                                      <p:to>
                                        <p:strVal val="visible"/>
                                      </p:to>
                                    </p:set>
                                    <p:animEffect transition="in" filter="fade">
                                      <p:cBhvr>
                                        <p:cTn id="13" dur="1000"/>
                                        <p:tgtEl>
                                          <p:spTgt spid="3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4"/>
                                        </p:tgtEl>
                                        <p:attrNameLst>
                                          <p:attrName>style.visibility</p:attrName>
                                        </p:attrNameLst>
                                      </p:cBhvr>
                                      <p:to>
                                        <p:strVal val="visible"/>
                                      </p:to>
                                    </p:set>
                                    <p:animEffect transition="in" filter="fade">
                                      <p:cBhvr>
                                        <p:cTn id="16" dur="1000"/>
                                        <p:tgtEl>
                                          <p:spTgt spid="3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43"/>
                                        </p:tgtEl>
                                        <p:attrNameLst>
                                          <p:attrName>style.visibility</p:attrName>
                                        </p:attrNameLst>
                                      </p:cBhvr>
                                      <p:to>
                                        <p:strVal val="visible"/>
                                      </p:to>
                                    </p:set>
                                    <p:animEffect transition="in" filter="fade">
                                      <p:cBhvr>
                                        <p:cTn id="21" dur="1000"/>
                                        <p:tgtEl>
                                          <p:spTgt spid="43"/>
                                        </p:tgtEl>
                                      </p:cBhvr>
                                    </p:animEffect>
                                  </p:childTnLst>
                                </p:cTn>
                              </p:par>
                              <p:par>
                                <p:cTn id="22" presetID="10" presetClass="entr" presetSubtype="0" fill="hold" nodeType="withEffect">
                                  <p:stCondLst>
                                    <p:cond delay="0"/>
                                  </p:stCondLst>
                                  <p:childTnLst>
                                    <p:set>
                                      <p:cBhvr>
                                        <p:cTn id="23" dur="1" fill="hold">
                                          <p:stCondLst>
                                            <p:cond delay="0"/>
                                          </p:stCondLst>
                                        </p:cTn>
                                        <p:tgtEl>
                                          <p:spTgt spid="45"/>
                                        </p:tgtEl>
                                        <p:attrNameLst>
                                          <p:attrName>style.visibility</p:attrName>
                                        </p:attrNameLst>
                                      </p:cBhvr>
                                      <p:to>
                                        <p:strVal val="visible"/>
                                      </p:to>
                                    </p:set>
                                    <p:animEffect transition="in" filter="fade">
                                      <p:cBhvr>
                                        <p:cTn id="24" dur="10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43"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194</a:t>
            </a:r>
            <a:endParaRPr lang="nl-BE" dirty="0">
              <a:solidFill>
                <a:schemeClr val="accent2">
                  <a:lumMod val="75000"/>
                </a:schemeClr>
              </a:solidFill>
            </a:endParaRPr>
          </a:p>
        </p:txBody>
      </p:sp>
      <p:sp>
        <p:nvSpPr>
          <p:cNvPr id="31" name="Titel 1"/>
          <p:cNvSpPr>
            <a:spLocks noGrp="1"/>
          </p:cNvSpPr>
          <p:nvPr>
            <p:ph type="title"/>
          </p:nvPr>
        </p:nvSpPr>
        <p:spPr>
          <a:xfrm>
            <a:off x="1463039" y="210578"/>
            <a:ext cx="10578707" cy="1077309"/>
          </a:xfrm>
          <a:solidFill>
            <a:schemeClr val="accent2">
              <a:lumMod val="75000"/>
            </a:schemeClr>
          </a:solidFill>
        </p:spPr>
        <p:txBody>
          <a:bodyPr>
            <a:normAutofit/>
          </a:bodyPr>
          <a:lstStyle/>
          <a:p>
            <a:r>
              <a:rPr lang="nl-BE" dirty="0" smtClean="0">
                <a:solidFill>
                  <a:schemeClr val="bg1"/>
                </a:solidFill>
              </a:rPr>
              <a:t>12.3 Een koekje van eigen deeg</a:t>
            </a:r>
            <a:endParaRPr lang="nl-BE" dirty="0">
              <a:solidFill>
                <a:schemeClr val="bg1"/>
              </a:solidFill>
            </a:endParaRPr>
          </a:p>
        </p:txBody>
      </p:sp>
      <p:graphicFrame>
        <p:nvGraphicFramePr>
          <p:cNvPr id="24" name="Tabel 23"/>
          <p:cNvGraphicFramePr>
            <a:graphicFrameLocks noGrp="1"/>
          </p:cNvGraphicFramePr>
          <p:nvPr>
            <p:extLst>
              <p:ext uri="{D42A27DB-BD31-4B8C-83A1-F6EECF244321}">
                <p14:modId xmlns:p14="http://schemas.microsoft.com/office/powerpoint/2010/main" val="1399821905"/>
              </p:ext>
            </p:extLst>
          </p:nvPr>
        </p:nvGraphicFramePr>
        <p:xfrm>
          <a:off x="1436913" y="2194560"/>
          <a:ext cx="10578707" cy="4114800"/>
        </p:xfrm>
        <a:graphic>
          <a:graphicData uri="http://schemas.openxmlformats.org/drawingml/2006/table">
            <a:tbl>
              <a:tblPr firstRow="1" firstCol="1" bandRow="1">
                <a:tableStyleId>{5C22544A-7EE6-4342-B048-85BDC9FD1C3A}</a:tableStyleId>
              </a:tblPr>
              <a:tblGrid>
                <a:gridCol w="707762">
                  <a:extLst>
                    <a:ext uri="{9D8B030D-6E8A-4147-A177-3AD203B41FA5}">
                      <a16:colId xmlns:a16="http://schemas.microsoft.com/office/drawing/2014/main" val="2855085912"/>
                    </a:ext>
                  </a:extLst>
                </a:gridCol>
                <a:gridCol w="9870945">
                  <a:extLst>
                    <a:ext uri="{9D8B030D-6E8A-4147-A177-3AD203B41FA5}">
                      <a16:colId xmlns:a16="http://schemas.microsoft.com/office/drawing/2014/main" val="2105840097"/>
                    </a:ext>
                  </a:extLst>
                </a:gridCol>
              </a:tblGrid>
              <a:tr h="0">
                <a:tc>
                  <a:txBody>
                    <a:bodyPr/>
                    <a:lstStyle/>
                    <a:p>
                      <a:pPr algn="r">
                        <a:lnSpc>
                          <a:spcPct val="100000"/>
                        </a:lnSpc>
                        <a:spcAft>
                          <a:spcPts val="0"/>
                        </a:spcAft>
                      </a:pPr>
                      <a:endParaRPr lang="nl-BE" sz="3000" b="0" dirty="0" smtClean="0">
                        <a:effectLst/>
                        <a:latin typeface="+mn-lt"/>
                        <a:ea typeface="+mn-ea"/>
                        <a:cs typeface="+mn-cs"/>
                      </a:endParaRPr>
                    </a:p>
                    <a:p>
                      <a:pPr algn="r">
                        <a:lnSpc>
                          <a:spcPct val="100000"/>
                        </a:lnSpc>
                        <a:spcAft>
                          <a:spcPts val="0"/>
                        </a:spcAft>
                      </a:pPr>
                      <a:r>
                        <a:rPr lang="nl-BE" sz="3000" b="0" dirty="0" smtClean="0">
                          <a:solidFill>
                            <a:schemeClr val="accent6">
                              <a:lumMod val="60000"/>
                              <a:lumOff val="40000"/>
                            </a:schemeClr>
                          </a:solidFill>
                          <a:effectLst/>
                          <a:latin typeface="+mn-lt"/>
                          <a:ea typeface="+mn-ea"/>
                          <a:cs typeface="+mn-cs"/>
                        </a:rPr>
                        <a:t>24</a:t>
                      </a:r>
                    </a:p>
                    <a:p>
                      <a:pPr algn="r">
                        <a:lnSpc>
                          <a:spcPct val="100000"/>
                        </a:lnSpc>
                        <a:spcAft>
                          <a:spcPts val="0"/>
                        </a:spcAft>
                      </a:pPr>
                      <a:r>
                        <a:rPr lang="nl-BE" sz="3000" b="0" dirty="0" smtClean="0">
                          <a:solidFill>
                            <a:schemeClr val="accent6">
                              <a:lumMod val="60000"/>
                              <a:lumOff val="40000"/>
                            </a:schemeClr>
                          </a:solidFill>
                          <a:effectLst/>
                          <a:latin typeface="+mn-lt"/>
                          <a:ea typeface="+mn-ea"/>
                          <a:cs typeface="+mn-cs"/>
                        </a:rPr>
                        <a:t>25</a:t>
                      </a:r>
                    </a:p>
                    <a:p>
                      <a:pPr algn="r">
                        <a:lnSpc>
                          <a:spcPct val="100000"/>
                        </a:lnSpc>
                        <a:spcAft>
                          <a:spcPts val="0"/>
                        </a:spcAft>
                      </a:pPr>
                      <a:r>
                        <a:rPr lang="nl-BE" sz="3000" b="0" dirty="0" smtClean="0">
                          <a:solidFill>
                            <a:schemeClr val="accent6">
                              <a:lumMod val="60000"/>
                              <a:lumOff val="40000"/>
                            </a:schemeClr>
                          </a:solidFill>
                          <a:effectLst/>
                          <a:latin typeface="+mn-lt"/>
                          <a:ea typeface="+mn-ea"/>
                          <a:cs typeface="+mn-cs"/>
                        </a:rPr>
                        <a:t>26</a:t>
                      </a:r>
                    </a:p>
                    <a:p>
                      <a:pPr algn="r">
                        <a:lnSpc>
                          <a:spcPct val="100000"/>
                        </a:lnSpc>
                        <a:spcAft>
                          <a:spcPts val="0"/>
                        </a:spcAft>
                      </a:pPr>
                      <a:r>
                        <a:rPr lang="nl-BE" sz="3000" b="0" dirty="0" smtClean="0">
                          <a:solidFill>
                            <a:schemeClr val="bg1"/>
                          </a:solidFill>
                          <a:effectLst/>
                          <a:latin typeface="+mn-lt"/>
                          <a:ea typeface="+mn-ea"/>
                          <a:cs typeface="+mn-cs"/>
                        </a:rPr>
                        <a:t>27</a:t>
                      </a:r>
                    </a:p>
                    <a:p>
                      <a:pPr algn="r">
                        <a:lnSpc>
                          <a:spcPct val="100000"/>
                        </a:lnSpc>
                        <a:spcAft>
                          <a:spcPts val="0"/>
                        </a:spcAft>
                      </a:pPr>
                      <a:r>
                        <a:rPr lang="nl-BE" sz="3000" b="0" dirty="0" smtClean="0">
                          <a:solidFill>
                            <a:schemeClr val="accent6">
                              <a:lumMod val="60000"/>
                              <a:lumOff val="40000"/>
                            </a:schemeClr>
                          </a:solidFill>
                          <a:effectLst/>
                          <a:latin typeface="+mn-lt"/>
                          <a:ea typeface="+mn-ea"/>
                          <a:cs typeface="+mn-cs"/>
                        </a:rPr>
                        <a:t>28</a:t>
                      </a:r>
                    </a:p>
                    <a:p>
                      <a:pPr algn="r">
                        <a:lnSpc>
                          <a:spcPct val="100000"/>
                        </a:lnSpc>
                        <a:spcAft>
                          <a:spcPts val="0"/>
                        </a:spcAft>
                      </a:pPr>
                      <a:r>
                        <a:rPr lang="nl-BE" sz="3000" b="0" dirty="0" smtClean="0">
                          <a:solidFill>
                            <a:schemeClr val="accent6">
                              <a:lumMod val="60000"/>
                              <a:lumOff val="40000"/>
                            </a:schemeClr>
                          </a:solidFill>
                          <a:effectLst/>
                          <a:latin typeface="+mn-lt"/>
                          <a:ea typeface="+mn-ea"/>
                          <a:cs typeface="+mn-cs"/>
                        </a:rPr>
                        <a:t>29</a:t>
                      </a:r>
                    </a:p>
                    <a:p>
                      <a:pPr algn="r">
                        <a:lnSpc>
                          <a:spcPct val="100000"/>
                        </a:lnSpc>
                        <a:spcAft>
                          <a:spcPts val="0"/>
                        </a:spcAft>
                      </a:pPr>
                      <a:r>
                        <a:rPr lang="nl-BE" sz="3000" b="0" dirty="0" smtClean="0">
                          <a:solidFill>
                            <a:schemeClr val="accent6">
                              <a:lumMod val="60000"/>
                              <a:lumOff val="40000"/>
                            </a:schemeClr>
                          </a:solidFill>
                          <a:effectLst/>
                          <a:latin typeface="+mn-lt"/>
                          <a:ea typeface="+mn-ea"/>
                          <a:cs typeface="+mn-cs"/>
                        </a:rPr>
                        <a:t>30</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00000"/>
                        </a:lnSpc>
                        <a:spcBef>
                          <a:spcPts val="0"/>
                        </a:spcBef>
                        <a:spcAft>
                          <a:spcPts val="0"/>
                        </a:spcAft>
                        <a:tabLst>
                          <a:tab pos="200660" algn="l"/>
                          <a:tab pos="387350" algn="l"/>
                          <a:tab pos="562610" algn="l"/>
                        </a:tabLst>
                      </a:pPr>
                      <a:endParaRPr lang="pt-BR" sz="30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endParaRPr>
                    </a:p>
                    <a:p>
                      <a:pPr algn="l">
                        <a:lnSpc>
                          <a:spcPct val="100000"/>
                        </a:lnSpc>
                        <a:spcBef>
                          <a:spcPts val="0"/>
                        </a:spcBef>
                        <a:spcAft>
                          <a:spcPts val="0"/>
                        </a:spcAft>
                        <a:tabLst>
                          <a:tab pos="200660" algn="l"/>
                          <a:tab pos="387350" algn="l"/>
                          <a:tab pos="562610" algn="l"/>
                        </a:tabLst>
                      </a:pPr>
                      <a:r>
                        <a:rPr lang="pt-BR" sz="30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a:t>
                      </a:r>
                      <a:r>
                        <a:rPr lang="pt-BR" sz="3000" b="0" dirty="0" smtClean="0">
                          <a:solidFill>
                            <a:schemeClr val="accent1">
                              <a:lumMod val="40000"/>
                              <a:lumOff val="6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&lt;?php </a:t>
                      </a:r>
                    </a:p>
                    <a:p>
                      <a:pPr algn="l">
                        <a:lnSpc>
                          <a:spcPct val="100000"/>
                        </a:lnSpc>
                        <a:spcBef>
                          <a:spcPts val="0"/>
                        </a:spcBef>
                        <a:spcAft>
                          <a:spcPts val="0"/>
                        </a:spcAft>
                        <a:tabLst>
                          <a:tab pos="200660" algn="l"/>
                          <a:tab pos="387350" algn="l"/>
                          <a:tab pos="562610" algn="l"/>
                        </a:tabLst>
                      </a:pPr>
                      <a:r>
                        <a:rPr lang="pt-BR" sz="3000" b="0" dirty="0" smtClean="0">
                          <a:solidFill>
                            <a:schemeClr val="accent1">
                              <a:lumMod val="40000"/>
                              <a:lumOff val="6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 cookie plaatsen met een datum</a:t>
                      </a:r>
                    </a:p>
                    <a:p>
                      <a:pPr algn="l">
                        <a:lnSpc>
                          <a:spcPct val="100000"/>
                        </a:lnSpc>
                        <a:spcBef>
                          <a:spcPts val="0"/>
                        </a:spcBef>
                        <a:spcAft>
                          <a:spcPts val="0"/>
                        </a:spcAft>
                        <a:tabLst>
                          <a:tab pos="200660" algn="l"/>
                          <a:tab pos="387350" algn="l"/>
                          <a:tab pos="562610" algn="l"/>
                        </a:tabLst>
                      </a:pPr>
                      <a:r>
                        <a:rPr lang="pt-BR" sz="3000" b="0" dirty="0" smtClean="0">
                          <a:solidFill>
                            <a:schemeClr val="accent1">
                              <a:lumMod val="40000"/>
                              <a:lumOff val="6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$c_naam = 'cco_cookie';</a:t>
                      </a:r>
                    </a:p>
                    <a:p>
                      <a:pPr algn="l">
                        <a:lnSpc>
                          <a:spcPct val="100000"/>
                        </a:lnSpc>
                        <a:spcBef>
                          <a:spcPts val="0"/>
                        </a:spcBef>
                        <a:spcAft>
                          <a:spcPts val="0"/>
                        </a:spcAft>
                        <a:tabLst>
                          <a:tab pos="200660" algn="l"/>
                          <a:tab pos="387350" algn="l"/>
                          <a:tab pos="562610" algn="l"/>
                        </a:tabLst>
                      </a:pPr>
                      <a:r>
                        <a:rPr lang="pt-BR" sz="3000" b="0" dirty="0" smtClean="0">
                          <a:solidFill>
                            <a:schemeClr val="accent1">
                              <a:lumMod val="40000"/>
                              <a:lumOff val="6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a:t>
                      </a:r>
                      <a:r>
                        <a:rPr lang="pt-BR" sz="30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$c_waarde = date("j/m/Y").' om '.date("G:i");</a:t>
                      </a:r>
                    </a:p>
                    <a:p>
                      <a:pPr algn="l">
                        <a:lnSpc>
                          <a:spcPct val="100000"/>
                        </a:lnSpc>
                        <a:spcBef>
                          <a:spcPts val="0"/>
                        </a:spcBef>
                        <a:spcAft>
                          <a:spcPts val="0"/>
                        </a:spcAft>
                        <a:tabLst>
                          <a:tab pos="200660" algn="l"/>
                          <a:tab pos="387350" algn="l"/>
                          <a:tab pos="562610" algn="l"/>
                        </a:tabLst>
                      </a:pPr>
                      <a:r>
                        <a:rPr lang="pt-BR" sz="3000" b="0" dirty="0" smtClean="0">
                          <a:solidFill>
                            <a:schemeClr val="accent1">
                              <a:lumMod val="40000"/>
                              <a:lumOff val="6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$c_verloopt = time() + 60 * 60 * 24 * 90;</a:t>
                      </a:r>
                    </a:p>
                    <a:p>
                      <a:pPr algn="l">
                        <a:lnSpc>
                          <a:spcPct val="100000"/>
                        </a:lnSpc>
                        <a:spcBef>
                          <a:spcPts val="0"/>
                        </a:spcBef>
                        <a:spcAft>
                          <a:spcPts val="0"/>
                        </a:spcAft>
                        <a:tabLst>
                          <a:tab pos="200660" algn="l"/>
                          <a:tab pos="387350" algn="l"/>
                          <a:tab pos="562610" algn="l"/>
                        </a:tabLst>
                      </a:pPr>
                      <a:r>
                        <a:rPr lang="pt-BR" sz="30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a:t>
                      </a:r>
                      <a:r>
                        <a:rPr lang="pt-BR" sz="3000" b="0" dirty="0" smtClean="0">
                          <a:solidFill>
                            <a:schemeClr val="accent1">
                              <a:lumMod val="40000"/>
                              <a:lumOff val="6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setcookie($c_naam, $c_waarde, $c_verloopt);</a:t>
                      </a:r>
                    </a:p>
                    <a:p>
                      <a:pPr algn="l">
                        <a:lnSpc>
                          <a:spcPct val="100000"/>
                        </a:lnSpc>
                        <a:spcBef>
                          <a:spcPts val="0"/>
                        </a:spcBef>
                        <a:spcAft>
                          <a:spcPts val="0"/>
                        </a:spcAft>
                        <a:tabLst>
                          <a:tab pos="200660" algn="l"/>
                          <a:tab pos="387350" algn="l"/>
                          <a:tab pos="562610" algn="l"/>
                        </a:tabLst>
                      </a:pPr>
                      <a:r>
                        <a:rPr lang="pt-BR" sz="30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a:t>
                      </a:r>
                      <a:r>
                        <a:rPr lang="pt-BR" sz="3000" b="0" dirty="0" smtClean="0">
                          <a:solidFill>
                            <a:schemeClr val="accent1">
                              <a:lumMod val="40000"/>
                              <a:lumOff val="6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?&gt;</a:t>
                      </a:r>
                    </a:p>
                    <a:p>
                      <a:pPr algn="l">
                        <a:lnSpc>
                          <a:spcPct val="100000"/>
                        </a:lnSpc>
                        <a:spcBef>
                          <a:spcPts val="0"/>
                        </a:spcBef>
                        <a:spcAft>
                          <a:spcPts val="0"/>
                        </a:spcAft>
                        <a:tabLst>
                          <a:tab pos="200660" algn="l"/>
                          <a:tab pos="387350" algn="l"/>
                          <a:tab pos="562610" algn="l"/>
                        </a:tabLst>
                      </a:pPr>
                      <a:endParaRPr lang="nl-BE" sz="30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endParaRPr>
                    </a:p>
                  </a:txBody>
                  <a:tcPr marL="89535" marR="895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12953234"/>
                  </a:ext>
                </a:extLst>
              </a:tr>
            </a:tbl>
          </a:graphicData>
        </a:graphic>
      </p:graphicFrame>
      <p:sp>
        <p:nvSpPr>
          <p:cNvPr id="16" name="Rechthoek 15"/>
          <p:cNvSpPr/>
          <p:nvPr/>
        </p:nvSpPr>
        <p:spPr>
          <a:xfrm>
            <a:off x="2547257" y="1536434"/>
            <a:ext cx="9199983" cy="1337395"/>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3600" dirty="0" smtClean="0"/>
              <a:t>Gegevens uit de systeemtijd halen</a:t>
            </a:r>
            <a:endParaRPr lang="nl-BE" sz="3600" dirty="0"/>
          </a:p>
        </p:txBody>
      </p:sp>
      <p:sp>
        <p:nvSpPr>
          <p:cNvPr id="18" name="Rechthoek 17"/>
          <p:cNvSpPr/>
          <p:nvPr/>
        </p:nvSpPr>
        <p:spPr>
          <a:xfrm>
            <a:off x="2547256" y="5306318"/>
            <a:ext cx="9199983" cy="1290425"/>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3600" dirty="0" smtClean="0"/>
              <a:t>Notatie van datum en tijdstip</a:t>
            </a:r>
            <a:endParaRPr lang="nl-BE" sz="3600" dirty="0"/>
          </a:p>
        </p:txBody>
      </p:sp>
      <p:cxnSp>
        <p:nvCxnSpPr>
          <p:cNvPr id="17" name="Rechte verbindingslijn met pijl 16"/>
          <p:cNvCxnSpPr/>
          <p:nvPr/>
        </p:nvCxnSpPr>
        <p:spPr>
          <a:xfrm>
            <a:off x="5439747" y="2806407"/>
            <a:ext cx="3" cy="1223705"/>
          </a:xfrm>
          <a:prstGeom prst="straightConnector1">
            <a:avLst/>
          </a:prstGeom>
          <a:ln w="57150">
            <a:tailEnd type="triangle"/>
          </a:ln>
        </p:spPr>
        <p:style>
          <a:lnRef idx="1">
            <a:schemeClr val="accent6"/>
          </a:lnRef>
          <a:fillRef idx="0">
            <a:schemeClr val="accent6"/>
          </a:fillRef>
          <a:effectRef idx="0">
            <a:schemeClr val="accent6"/>
          </a:effectRef>
          <a:fontRef idx="minor">
            <a:schemeClr val="tx1"/>
          </a:fontRef>
        </p:style>
      </p:cxnSp>
      <p:cxnSp>
        <p:nvCxnSpPr>
          <p:cNvPr id="19" name="Rechte verbindingslijn met pijl 18"/>
          <p:cNvCxnSpPr/>
          <p:nvPr/>
        </p:nvCxnSpPr>
        <p:spPr>
          <a:xfrm>
            <a:off x="9704684" y="2806407"/>
            <a:ext cx="1" cy="1274574"/>
          </a:xfrm>
          <a:prstGeom prst="straightConnector1">
            <a:avLst/>
          </a:prstGeom>
          <a:ln w="57150">
            <a:tailEnd type="triangle"/>
          </a:ln>
        </p:spPr>
        <p:style>
          <a:lnRef idx="1">
            <a:schemeClr val="accent6"/>
          </a:lnRef>
          <a:fillRef idx="0">
            <a:schemeClr val="accent6"/>
          </a:fillRef>
          <a:effectRef idx="0">
            <a:schemeClr val="accent6"/>
          </a:effectRef>
          <a:fontRef idx="minor">
            <a:schemeClr val="tx1"/>
          </a:fontRef>
        </p:style>
      </p:cxnSp>
      <p:cxnSp>
        <p:nvCxnSpPr>
          <p:cNvPr id="23" name="Rechte verbindingslijn met pijl 22"/>
          <p:cNvCxnSpPr/>
          <p:nvPr/>
        </p:nvCxnSpPr>
        <p:spPr>
          <a:xfrm flipV="1">
            <a:off x="6649757" y="4506686"/>
            <a:ext cx="2970" cy="991916"/>
          </a:xfrm>
          <a:prstGeom prst="straightConnector1">
            <a:avLst/>
          </a:prstGeom>
          <a:ln w="57150">
            <a:tailEnd type="triangle"/>
          </a:ln>
        </p:spPr>
        <p:style>
          <a:lnRef idx="1">
            <a:schemeClr val="accent6"/>
          </a:lnRef>
          <a:fillRef idx="0">
            <a:schemeClr val="accent6"/>
          </a:fillRef>
          <a:effectRef idx="0">
            <a:schemeClr val="accent6"/>
          </a:effectRef>
          <a:fontRef idx="minor">
            <a:schemeClr val="tx1"/>
          </a:fontRef>
        </p:style>
      </p:cxnSp>
      <p:cxnSp>
        <p:nvCxnSpPr>
          <p:cNvPr id="25" name="Rechte verbindingslijn met pijl 24"/>
          <p:cNvCxnSpPr/>
          <p:nvPr/>
        </p:nvCxnSpPr>
        <p:spPr>
          <a:xfrm flipV="1">
            <a:off x="10926288" y="4506686"/>
            <a:ext cx="2970" cy="991916"/>
          </a:xfrm>
          <a:prstGeom prst="straightConnector1">
            <a:avLst/>
          </a:prstGeom>
          <a:ln w="57150">
            <a:tailEnd type="triangle"/>
          </a:ln>
        </p:spPr>
        <p:style>
          <a:lnRef idx="1">
            <a:schemeClr val="accent6"/>
          </a:lnRef>
          <a:fillRef idx="0">
            <a:schemeClr val="accent6"/>
          </a:fillRef>
          <a:effectRef idx="0">
            <a:schemeClr val="accent6"/>
          </a:effectRef>
          <a:fontRef idx="minor">
            <a:schemeClr val="tx1"/>
          </a:fontRef>
        </p:style>
      </p:cxnSp>
      <p:pic>
        <p:nvPicPr>
          <p:cNvPr id="21" name="Afbeelding 20"/>
          <p:cNvPicPr/>
          <p:nvPr/>
        </p:nvPicPr>
        <p:blipFill>
          <a:blip r:embed="rId4" cstate="print">
            <a:duotone>
              <a:prstClr val="black"/>
              <a:schemeClr val="accent4">
                <a:tint val="45000"/>
                <a:satMod val="400000"/>
              </a:schemeClr>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87382" y="1564553"/>
            <a:ext cx="920080" cy="900000"/>
          </a:xfrm>
          <a:prstGeom prst="rect">
            <a:avLst/>
          </a:prstGeom>
        </p:spPr>
      </p:pic>
    </p:spTree>
    <p:extLst>
      <p:ext uri="{BB962C8B-B14F-4D97-AF65-F5344CB8AC3E}">
        <p14:creationId xmlns:p14="http://schemas.microsoft.com/office/powerpoint/2010/main" val="1269452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childTnLst>
                                </p:cTn>
                              </p:par>
                              <p:par>
                                <p:cTn id="8" presetID="10" presetClass="entr" presetSubtype="0"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1000"/>
                                        <p:tgtEl>
                                          <p:spTgt spid="17"/>
                                        </p:tgtEl>
                                      </p:cBhvr>
                                    </p:animEffect>
                                  </p:childTnLst>
                                </p:cTn>
                              </p:par>
                              <p:par>
                                <p:cTn id="11" presetID="10" presetClass="entr" presetSubtype="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1000"/>
                                        <p:tgtEl>
                                          <p:spTgt spid="19"/>
                                        </p:tgtEl>
                                      </p:cBhvr>
                                    </p:animEffect>
                                  </p:childTnLst>
                                </p:cTn>
                              </p:par>
                            </p:childTnLst>
                          </p:cTn>
                        </p:par>
                        <p:par>
                          <p:cTn id="14" fill="hold">
                            <p:stCondLst>
                              <p:cond delay="1000"/>
                            </p:stCondLst>
                            <p:childTnLst>
                              <p:par>
                                <p:cTn id="15" presetID="10" presetClass="entr" presetSubtype="0" fill="hold" grpId="0" nodeType="after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1000"/>
                                        <p:tgtEl>
                                          <p:spTgt spid="18"/>
                                        </p:tgtEl>
                                      </p:cBhvr>
                                    </p:animEffect>
                                  </p:childTnLst>
                                </p:cTn>
                              </p:par>
                              <p:par>
                                <p:cTn id="18" presetID="10" presetClass="entr" presetSubtype="0" fill="hold" nodeType="withEffect">
                                  <p:stCondLst>
                                    <p:cond delay="0"/>
                                  </p:stCondLst>
                                  <p:childTnLst>
                                    <p:set>
                                      <p:cBhvr>
                                        <p:cTn id="19" dur="1" fill="hold">
                                          <p:stCondLst>
                                            <p:cond delay="0"/>
                                          </p:stCondLst>
                                        </p:cTn>
                                        <p:tgtEl>
                                          <p:spTgt spid="23"/>
                                        </p:tgtEl>
                                        <p:attrNameLst>
                                          <p:attrName>style.visibility</p:attrName>
                                        </p:attrNameLst>
                                      </p:cBhvr>
                                      <p:to>
                                        <p:strVal val="visible"/>
                                      </p:to>
                                    </p:set>
                                    <p:animEffect transition="in" filter="fade">
                                      <p:cBhvr>
                                        <p:cTn id="20" dur="1000"/>
                                        <p:tgtEl>
                                          <p:spTgt spid="23"/>
                                        </p:tgtEl>
                                      </p:cBhvr>
                                    </p:animEffect>
                                  </p:childTnLst>
                                </p:cTn>
                              </p:par>
                              <p:par>
                                <p:cTn id="21" presetID="10" presetClass="entr" presetSubtype="0" fill="hold" nodeType="withEffect">
                                  <p:stCondLst>
                                    <p:cond delay="0"/>
                                  </p:stCondLst>
                                  <p:childTnLst>
                                    <p:set>
                                      <p:cBhvr>
                                        <p:cTn id="22" dur="1" fill="hold">
                                          <p:stCondLst>
                                            <p:cond delay="0"/>
                                          </p:stCondLst>
                                        </p:cTn>
                                        <p:tgtEl>
                                          <p:spTgt spid="25"/>
                                        </p:tgtEl>
                                        <p:attrNameLst>
                                          <p:attrName>style.visibility</p:attrName>
                                        </p:attrNameLst>
                                      </p:cBhvr>
                                      <p:to>
                                        <p:strVal val="visible"/>
                                      </p:to>
                                    </p:set>
                                    <p:animEffect transition="in" filter="fade">
                                      <p:cBhvr>
                                        <p:cTn id="23" dur="10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8"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195</a:t>
            </a:r>
            <a:endParaRPr lang="nl-BE" dirty="0">
              <a:solidFill>
                <a:schemeClr val="accent2">
                  <a:lumMod val="75000"/>
                </a:schemeClr>
              </a:solidFill>
            </a:endParaRPr>
          </a:p>
        </p:txBody>
      </p:sp>
      <p:sp>
        <p:nvSpPr>
          <p:cNvPr id="31" name="Titel 1"/>
          <p:cNvSpPr>
            <a:spLocks noGrp="1"/>
          </p:cNvSpPr>
          <p:nvPr>
            <p:ph type="title"/>
          </p:nvPr>
        </p:nvSpPr>
        <p:spPr>
          <a:xfrm>
            <a:off x="1463039" y="210578"/>
            <a:ext cx="10578707" cy="1077309"/>
          </a:xfrm>
          <a:solidFill>
            <a:schemeClr val="accent2">
              <a:lumMod val="75000"/>
            </a:schemeClr>
          </a:solidFill>
        </p:spPr>
        <p:txBody>
          <a:bodyPr>
            <a:normAutofit/>
          </a:bodyPr>
          <a:lstStyle/>
          <a:p>
            <a:r>
              <a:rPr lang="nl-BE" dirty="0" smtClean="0">
                <a:solidFill>
                  <a:schemeClr val="bg1"/>
                </a:solidFill>
              </a:rPr>
              <a:t>12.3 Een koekje van eigen deeg</a:t>
            </a:r>
            <a:endParaRPr lang="nl-BE" dirty="0">
              <a:solidFill>
                <a:schemeClr val="bg1"/>
              </a:solidFill>
            </a:endParaRPr>
          </a:p>
        </p:txBody>
      </p:sp>
      <p:pic>
        <p:nvPicPr>
          <p:cNvPr id="21" name="Afbeelding 20"/>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55274" y="1413662"/>
            <a:ext cx="952489" cy="933857"/>
          </a:xfrm>
          <a:prstGeom prst="rect">
            <a:avLst/>
          </a:prstGeom>
        </p:spPr>
      </p:pic>
      <p:graphicFrame>
        <p:nvGraphicFramePr>
          <p:cNvPr id="2" name="Tabel 1"/>
          <p:cNvGraphicFramePr>
            <a:graphicFrameLocks noGrp="1"/>
          </p:cNvGraphicFramePr>
          <p:nvPr>
            <p:extLst>
              <p:ext uri="{D42A27DB-BD31-4B8C-83A1-F6EECF244321}">
                <p14:modId xmlns:p14="http://schemas.microsoft.com/office/powerpoint/2010/main" val="1811789898"/>
              </p:ext>
            </p:extLst>
          </p:nvPr>
        </p:nvGraphicFramePr>
        <p:xfrm>
          <a:off x="1552270" y="1413662"/>
          <a:ext cx="10489476" cy="5306517"/>
        </p:xfrm>
        <a:graphic>
          <a:graphicData uri="http://schemas.openxmlformats.org/drawingml/2006/table">
            <a:tbl>
              <a:tblPr firstRow="1" bandRow="1">
                <a:tableStyleId>{5C22544A-7EE6-4342-B048-85BDC9FD1C3A}</a:tableStyleId>
              </a:tblPr>
              <a:tblGrid>
                <a:gridCol w="1466775">
                  <a:extLst>
                    <a:ext uri="{9D8B030D-6E8A-4147-A177-3AD203B41FA5}">
                      <a16:colId xmlns:a16="http://schemas.microsoft.com/office/drawing/2014/main" val="182755438"/>
                    </a:ext>
                  </a:extLst>
                </a:gridCol>
                <a:gridCol w="9022701">
                  <a:extLst>
                    <a:ext uri="{9D8B030D-6E8A-4147-A177-3AD203B41FA5}">
                      <a16:colId xmlns:a16="http://schemas.microsoft.com/office/drawing/2014/main" val="2323108722"/>
                    </a:ext>
                  </a:extLst>
                </a:gridCol>
              </a:tblGrid>
              <a:tr h="788362">
                <a:tc>
                  <a:txBody>
                    <a:bodyPr/>
                    <a:lstStyle/>
                    <a:p>
                      <a:endParaRPr lang="nl-BE" dirty="0"/>
                    </a:p>
                  </a:txBody>
                  <a:tcP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lnSpc>
                          <a:spcPct val="115000"/>
                        </a:lnSpc>
                        <a:spcBef>
                          <a:spcPts val="600"/>
                        </a:spcBef>
                        <a:spcAft>
                          <a:spcPts val="600"/>
                        </a:spcAft>
                      </a:pPr>
                      <a:r>
                        <a:rPr lang="nl-BE" sz="2400" b="0" dirty="0">
                          <a:solidFill>
                            <a:schemeClr val="tx1"/>
                          </a:solidFill>
                          <a:effectLst/>
                          <a:latin typeface="Trebuchet MS" panose="020B0603020202020204" pitchFamily="34" charset="0"/>
                          <a:ea typeface="Times New Roman" panose="02020603050405020304" pitchFamily="18" charset="0"/>
                          <a:cs typeface="Times New Roman" panose="02020603050405020304" pitchFamily="18" charset="0"/>
                        </a:rPr>
                        <a:t>De dag van de maand (1 </a:t>
                      </a:r>
                      <a:r>
                        <a:rPr lang="nl-BE" sz="2400" b="0" dirty="0" err="1">
                          <a:solidFill>
                            <a:schemeClr val="tx1"/>
                          </a:solidFill>
                          <a:effectLst/>
                          <a:latin typeface="Trebuchet MS" panose="020B0603020202020204" pitchFamily="34" charset="0"/>
                          <a:ea typeface="Times New Roman" panose="02020603050405020304" pitchFamily="18" charset="0"/>
                          <a:cs typeface="Times New Roman" panose="02020603050405020304" pitchFamily="18" charset="0"/>
                        </a:rPr>
                        <a:t>to</a:t>
                      </a:r>
                      <a:r>
                        <a:rPr lang="nl-BE" sz="2400" b="0" dirty="0">
                          <a:solidFill>
                            <a:schemeClr val="tx1"/>
                          </a:solidFill>
                          <a:effectLst/>
                          <a:latin typeface="Trebuchet MS" panose="020B0603020202020204" pitchFamily="34" charset="0"/>
                          <a:ea typeface="Times New Roman" panose="02020603050405020304" pitchFamily="18" charset="0"/>
                          <a:cs typeface="Times New Roman" panose="02020603050405020304" pitchFamily="18" charset="0"/>
                        </a:rPr>
                        <a:t> 31).</a:t>
                      </a:r>
                    </a:p>
                  </a:txBody>
                  <a:tcPr marL="68580" marR="68580" marT="53975" marB="53975">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906746632"/>
                  </a:ext>
                </a:extLst>
              </a:tr>
              <a:tr h="846899">
                <a:tc>
                  <a:txBody>
                    <a:bodyPr/>
                    <a:lstStyle/>
                    <a:p>
                      <a:endParaRPr lang="nl-BE"/>
                    </a:p>
                  </a:txBody>
                  <a:tcP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lnSpc>
                          <a:spcPct val="115000"/>
                        </a:lnSpc>
                        <a:spcBef>
                          <a:spcPts val="600"/>
                        </a:spcBef>
                        <a:spcAft>
                          <a:spcPts val="600"/>
                        </a:spcAft>
                      </a:pPr>
                      <a:r>
                        <a:rPr lang="nl-BE" sz="2400" b="0" dirty="0">
                          <a:solidFill>
                            <a:schemeClr val="tx1"/>
                          </a:solidFill>
                          <a:effectLst/>
                          <a:latin typeface="Trebuchet MS" panose="020B0603020202020204" pitchFamily="34" charset="0"/>
                          <a:ea typeface="Times New Roman" panose="02020603050405020304" pitchFamily="18" charset="0"/>
                          <a:cs typeface="Times New Roman" panose="02020603050405020304" pitchFamily="18" charset="0"/>
                        </a:rPr>
                        <a:t>De dag van de maand met voorafgaand nulletje indien kleiner dan 10 (01 tot 31)</a:t>
                      </a:r>
                    </a:p>
                  </a:txBody>
                  <a:tcPr marL="68580" marR="68580" marT="53975" marB="53975">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86843640"/>
                  </a:ext>
                </a:extLst>
              </a:tr>
              <a:tr h="846899">
                <a:tc>
                  <a:txBody>
                    <a:bodyPr/>
                    <a:lstStyle/>
                    <a:p>
                      <a:endParaRPr lang="nl-BE" dirty="0"/>
                    </a:p>
                  </a:txBody>
                  <a:tcP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lnSpc>
                          <a:spcPct val="115000"/>
                        </a:lnSpc>
                        <a:spcBef>
                          <a:spcPts val="600"/>
                        </a:spcBef>
                        <a:spcAft>
                          <a:spcPts val="600"/>
                        </a:spcAft>
                      </a:pPr>
                      <a:r>
                        <a:rPr lang="nl-BE" sz="2400" b="0">
                          <a:solidFill>
                            <a:schemeClr val="tx1"/>
                          </a:solidFill>
                          <a:effectLst/>
                          <a:latin typeface="Trebuchet MS" panose="020B0603020202020204" pitchFamily="34" charset="0"/>
                          <a:ea typeface="Times New Roman" panose="02020603050405020304" pitchFamily="18" charset="0"/>
                          <a:cs typeface="Times New Roman" panose="02020603050405020304" pitchFamily="18" charset="0"/>
                        </a:rPr>
                        <a:t>De weekdag, volledig geschreven in het Engels (Sunday tot Saturday)</a:t>
                      </a:r>
                    </a:p>
                  </a:txBody>
                  <a:tcPr marL="68580" marR="68580" marT="53975" marB="53975">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54422564"/>
                  </a:ext>
                </a:extLst>
              </a:tr>
              <a:tr h="721363">
                <a:tc>
                  <a:txBody>
                    <a:bodyPr/>
                    <a:lstStyle/>
                    <a:p>
                      <a:endParaRPr lang="nl-BE"/>
                    </a:p>
                  </a:txBody>
                  <a:tcP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lnSpc>
                          <a:spcPct val="115000"/>
                        </a:lnSpc>
                        <a:spcBef>
                          <a:spcPts val="600"/>
                        </a:spcBef>
                        <a:spcAft>
                          <a:spcPts val="600"/>
                        </a:spcAft>
                      </a:pPr>
                      <a:r>
                        <a:rPr lang="nl-BE" sz="2400" b="0">
                          <a:solidFill>
                            <a:schemeClr val="tx1"/>
                          </a:solidFill>
                          <a:effectLst/>
                          <a:latin typeface="Trebuchet MS" panose="020B0603020202020204" pitchFamily="34" charset="0"/>
                          <a:ea typeface="Times New Roman" panose="02020603050405020304" pitchFamily="18" charset="0"/>
                          <a:cs typeface="Times New Roman" panose="02020603050405020304" pitchFamily="18" charset="0"/>
                        </a:rPr>
                        <a:t>De maand genoteerd in cijfers (1 tot 12)</a:t>
                      </a:r>
                    </a:p>
                  </a:txBody>
                  <a:tcPr marL="68580" marR="68580" marT="53975" marB="53975">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46414935"/>
                  </a:ext>
                </a:extLst>
              </a:tr>
              <a:tr h="846899">
                <a:tc>
                  <a:txBody>
                    <a:bodyPr/>
                    <a:lstStyle/>
                    <a:p>
                      <a:endParaRPr lang="nl-BE" dirty="0"/>
                    </a:p>
                  </a:txBody>
                  <a:tcP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lnSpc>
                          <a:spcPct val="115000"/>
                        </a:lnSpc>
                        <a:spcBef>
                          <a:spcPts val="600"/>
                        </a:spcBef>
                        <a:spcAft>
                          <a:spcPts val="600"/>
                        </a:spcAft>
                      </a:pPr>
                      <a:r>
                        <a:rPr lang="nl-BE" sz="2400" b="0">
                          <a:solidFill>
                            <a:schemeClr val="tx1"/>
                          </a:solidFill>
                          <a:effectLst/>
                          <a:latin typeface="Trebuchet MS" panose="020B0603020202020204" pitchFamily="34" charset="0"/>
                          <a:ea typeface="Times New Roman" panose="02020603050405020304" pitchFamily="18" charset="0"/>
                          <a:cs typeface="Times New Roman" panose="02020603050405020304" pitchFamily="18" charset="0"/>
                        </a:rPr>
                        <a:t>De maand in cijfers met voorafgaand nulletje indien kleiner dan 10 (01 tot 12)</a:t>
                      </a:r>
                    </a:p>
                  </a:txBody>
                  <a:tcPr marL="68580" marR="68580" marT="53975" marB="53975">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41908641"/>
                  </a:ext>
                </a:extLst>
              </a:tr>
              <a:tr h="846899">
                <a:tc>
                  <a:txBody>
                    <a:bodyPr/>
                    <a:lstStyle/>
                    <a:p>
                      <a:endParaRPr lang="nl-BE"/>
                    </a:p>
                  </a:txBody>
                  <a:tcP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lnSpc>
                          <a:spcPct val="115000"/>
                        </a:lnSpc>
                        <a:spcBef>
                          <a:spcPts val="600"/>
                        </a:spcBef>
                        <a:spcAft>
                          <a:spcPts val="600"/>
                        </a:spcAft>
                      </a:pPr>
                      <a:r>
                        <a:rPr lang="nl-BE" sz="2400" b="0" dirty="0">
                          <a:solidFill>
                            <a:schemeClr val="tx1"/>
                          </a:solidFill>
                          <a:effectLst/>
                          <a:latin typeface="Trebuchet MS" panose="020B0603020202020204" pitchFamily="34" charset="0"/>
                          <a:ea typeface="Times New Roman" panose="02020603050405020304" pitchFamily="18" charset="0"/>
                          <a:cs typeface="Times New Roman" panose="02020603050405020304" pitchFamily="18" charset="0"/>
                        </a:rPr>
                        <a:t>De maand, volledig geschreven in het Engels (</a:t>
                      </a:r>
                      <a:r>
                        <a:rPr lang="nl-BE" sz="2400" b="0" dirty="0" err="1">
                          <a:solidFill>
                            <a:schemeClr val="tx1"/>
                          </a:solidFill>
                          <a:effectLst/>
                          <a:latin typeface="Trebuchet MS" panose="020B0603020202020204" pitchFamily="34" charset="0"/>
                          <a:ea typeface="Times New Roman" panose="02020603050405020304" pitchFamily="18" charset="0"/>
                          <a:cs typeface="Times New Roman" panose="02020603050405020304" pitchFamily="18" charset="0"/>
                        </a:rPr>
                        <a:t>January</a:t>
                      </a:r>
                      <a:r>
                        <a:rPr lang="nl-BE" sz="2400" b="0" dirty="0">
                          <a:solidFill>
                            <a:schemeClr val="tx1"/>
                          </a:solidFill>
                          <a:effectLst/>
                          <a:latin typeface="Trebuchet MS" panose="020B0603020202020204" pitchFamily="34" charset="0"/>
                          <a:ea typeface="Times New Roman" panose="02020603050405020304" pitchFamily="18" charset="0"/>
                          <a:cs typeface="Times New Roman" panose="02020603050405020304" pitchFamily="18" charset="0"/>
                        </a:rPr>
                        <a:t> tot </a:t>
                      </a:r>
                      <a:br>
                        <a:rPr lang="nl-BE" sz="2400" b="0" dirty="0">
                          <a:solidFill>
                            <a:schemeClr val="tx1"/>
                          </a:solidFill>
                          <a:effectLst/>
                          <a:latin typeface="Trebuchet MS" panose="020B0603020202020204" pitchFamily="34" charset="0"/>
                          <a:ea typeface="Times New Roman" panose="02020603050405020304" pitchFamily="18" charset="0"/>
                          <a:cs typeface="Times New Roman" panose="02020603050405020304" pitchFamily="18" charset="0"/>
                        </a:rPr>
                      </a:br>
                      <a:r>
                        <a:rPr lang="nl-BE" sz="2400" b="0" dirty="0">
                          <a:solidFill>
                            <a:schemeClr val="tx1"/>
                          </a:solidFill>
                          <a:effectLst/>
                          <a:latin typeface="Trebuchet MS" panose="020B0603020202020204" pitchFamily="34" charset="0"/>
                          <a:ea typeface="Times New Roman" panose="02020603050405020304" pitchFamily="18" charset="0"/>
                          <a:cs typeface="Times New Roman" panose="02020603050405020304" pitchFamily="18" charset="0"/>
                        </a:rPr>
                        <a:t>December)</a:t>
                      </a:r>
                    </a:p>
                  </a:txBody>
                  <a:tcPr marL="68580" marR="68580" marT="53975" marB="53975">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937850795"/>
                  </a:ext>
                </a:extLst>
              </a:tr>
            </a:tbl>
          </a:graphicData>
        </a:graphic>
      </p:graphicFrame>
      <p:sp>
        <p:nvSpPr>
          <p:cNvPr id="3" name="Tekstvak 2"/>
          <p:cNvSpPr txBox="1"/>
          <p:nvPr/>
        </p:nvSpPr>
        <p:spPr>
          <a:xfrm>
            <a:off x="2034073" y="1413662"/>
            <a:ext cx="393056" cy="707886"/>
          </a:xfrm>
          <a:prstGeom prst="rect">
            <a:avLst/>
          </a:prstGeom>
          <a:noFill/>
        </p:spPr>
        <p:txBody>
          <a:bodyPr wrap="none" rtlCol="0">
            <a:spAutoFit/>
          </a:bodyPr>
          <a:lstStyle/>
          <a:p>
            <a:r>
              <a:rPr lang="nl-BE" sz="4000" dirty="0" smtClean="0">
                <a:solidFill>
                  <a:schemeClr val="accent6"/>
                </a:solidFill>
                <a:latin typeface="Code New Roman" panose="020B0609020204030204" pitchFamily="49" charset="0"/>
                <a:cs typeface="Code New Roman" panose="020B0609020204030204" pitchFamily="49" charset="0"/>
              </a:rPr>
              <a:t>j</a:t>
            </a:r>
            <a:endParaRPr lang="nl-BE" sz="4000" dirty="0">
              <a:solidFill>
                <a:schemeClr val="accent6"/>
              </a:solidFill>
              <a:latin typeface="Code New Roman" panose="020B0609020204030204" pitchFamily="49" charset="0"/>
              <a:cs typeface="Code New Roman" panose="020B0609020204030204" pitchFamily="49" charset="0"/>
            </a:endParaRPr>
          </a:p>
        </p:txBody>
      </p:sp>
      <p:sp>
        <p:nvSpPr>
          <p:cNvPr id="26" name="Tekstvak 25"/>
          <p:cNvSpPr txBox="1"/>
          <p:nvPr/>
        </p:nvSpPr>
        <p:spPr>
          <a:xfrm>
            <a:off x="2034073" y="2336834"/>
            <a:ext cx="470000" cy="707886"/>
          </a:xfrm>
          <a:prstGeom prst="rect">
            <a:avLst/>
          </a:prstGeom>
          <a:noFill/>
        </p:spPr>
        <p:txBody>
          <a:bodyPr wrap="none" rtlCol="0">
            <a:spAutoFit/>
          </a:bodyPr>
          <a:lstStyle/>
          <a:p>
            <a:r>
              <a:rPr lang="nl-BE" sz="4000" dirty="0" smtClean="0">
                <a:solidFill>
                  <a:schemeClr val="accent6"/>
                </a:solidFill>
                <a:latin typeface="Code New Roman" panose="020B0609020204030204" pitchFamily="49" charset="0"/>
                <a:cs typeface="Code New Roman" panose="020B0609020204030204" pitchFamily="49" charset="0"/>
              </a:rPr>
              <a:t>d</a:t>
            </a:r>
            <a:endParaRPr lang="nl-BE" sz="4000" dirty="0">
              <a:solidFill>
                <a:schemeClr val="accent6"/>
              </a:solidFill>
              <a:latin typeface="Code New Roman" panose="020B0609020204030204" pitchFamily="49" charset="0"/>
              <a:cs typeface="Code New Roman" panose="020B0609020204030204" pitchFamily="49" charset="0"/>
            </a:endParaRPr>
          </a:p>
        </p:txBody>
      </p:sp>
      <p:sp>
        <p:nvSpPr>
          <p:cNvPr id="27" name="Tekstvak 26"/>
          <p:cNvSpPr txBox="1"/>
          <p:nvPr/>
        </p:nvSpPr>
        <p:spPr>
          <a:xfrm>
            <a:off x="2034073" y="3271870"/>
            <a:ext cx="428322" cy="707886"/>
          </a:xfrm>
          <a:prstGeom prst="rect">
            <a:avLst/>
          </a:prstGeom>
          <a:noFill/>
        </p:spPr>
        <p:txBody>
          <a:bodyPr wrap="none" rtlCol="0">
            <a:spAutoFit/>
          </a:bodyPr>
          <a:lstStyle/>
          <a:p>
            <a:r>
              <a:rPr lang="nl-BE" sz="4000" dirty="0" smtClean="0">
                <a:solidFill>
                  <a:schemeClr val="accent6"/>
                </a:solidFill>
                <a:latin typeface="Code New Roman" panose="020B0609020204030204" pitchFamily="49" charset="0"/>
                <a:cs typeface="Code New Roman" panose="020B0609020204030204" pitchFamily="49" charset="0"/>
              </a:rPr>
              <a:t>l</a:t>
            </a:r>
            <a:endParaRPr lang="nl-BE" sz="4000" dirty="0">
              <a:solidFill>
                <a:schemeClr val="accent6"/>
              </a:solidFill>
              <a:latin typeface="Code New Roman" panose="020B0609020204030204" pitchFamily="49" charset="0"/>
              <a:cs typeface="Code New Roman" panose="020B0609020204030204" pitchFamily="49" charset="0"/>
            </a:endParaRPr>
          </a:p>
        </p:txBody>
      </p:sp>
      <p:sp>
        <p:nvSpPr>
          <p:cNvPr id="28" name="Tekstvak 27"/>
          <p:cNvSpPr txBox="1"/>
          <p:nvPr/>
        </p:nvSpPr>
        <p:spPr>
          <a:xfrm>
            <a:off x="2034073" y="4105531"/>
            <a:ext cx="470000" cy="707886"/>
          </a:xfrm>
          <a:prstGeom prst="rect">
            <a:avLst/>
          </a:prstGeom>
          <a:noFill/>
        </p:spPr>
        <p:txBody>
          <a:bodyPr wrap="none" rtlCol="0">
            <a:spAutoFit/>
          </a:bodyPr>
          <a:lstStyle/>
          <a:p>
            <a:r>
              <a:rPr lang="nl-BE" sz="4000" dirty="0" smtClean="0">
                <a:solidFill>
                  <a:schemeClr val="accent6"/>
                </a:solidFill>
                <a:latin typeface="Code New Roman" panose="020B0609020204030204" pitchFamily="49" charset="0"/>
                <a:cs typeface="Code New Roman" panose="020B0609020204030204" pitchFamily="49" charset="0"/>
              </a:rPr>
              <a:t>n</a:t>
            </a:r>
            <a:endParaRPr lang="nl-BE" sz="4000" dirty="0">
              <a:solidFill>
                <a:schemeClr val="accent6"/>
              </a:solidFill>
              <a:latin typeface="Code New Roman" panose="020B0609020204030204" pitchFamily="49" charset="0"/>
              <a:cs typeface="Code New Roman" panose="020B0609020204030204" pitchFamily="49" charset="0"/>
            </a:endParaRPr>
          </a:p>
        </p:txBody>
      </p:sp>
      <p:sp>
        <p:nvSpPr>
          <p:cNvPr id="29" name="Tekstvak 28"/>
          <p:cNvSpPr txBox="1"/>
          <p:nvPr/>
        </p:nvSpPr>
        <p:spPr>
          <a:xfrm>
            <a:off x="2034073" y="4939192"/>
            <a:ext cx="470000" cy="707886"/>
          </a:xfrm>
          <a:prstGeom prst="rect">
            <a:avLst/>
          </a:prstGeom>
          <a:noFill/>
        </p:spPr>
        <p:txBody>
          <a:bodyPr wrap="none" rtlCol="0">
            <a:spAutoFit/>
          </a:bodyPr>
          <a:lstStyle/>
          <a:p>
            <a:r>
              <a:rPr lang="nl-BE" sz="4000" dirty="0" smtClean="0">
                <a:solidFill>
                  <a:schemeClr val="accent6"/>
                </a:solidFill>
                <a:latin typeface="Code New Roman" panose="020B0609020204030204" pitchFamily="49" charset="0"/>
                <a:cs typeface="Code New Roman" panose="020B0609020204030204" pitchFamily="49" charset="0"/>
              </a:rPr>
              <a:t>m</a:t>
            </a:r>
            <a:endParaRPr lang="nl-BE" sz="4000" dirty="0">
              <a:solidFill>
                <a:schemeClr val="accent6"/>
              </a:solidFill>
              <a:latin typeface="Code New Roman" panose="020B0609020204030204" pitchFamily="49" charset="0"/>
              <a:cs typeface="Code New Roman" panose="020B0609020204030204" pitchFamily="49" charset="0"/>
            </a:endParaRPr>
          </a:p>
        </p:txBody>
      </p:sp>
      <p:sp>
        <p:nvSpPr>
          <p:cNvPr id="30" name="Tekstvak 29"/>
          <p:cNvSpPr txBox="1"/>
          <p:nvPr/>
        </p:nvSpPr>
        <p:spPr>
          <a:xfrm>
            <a:off x="2034073" y="5792480"/>
            <a:ext cx="470000" cy="707886"/>
          </a:xfrm>
          <a:prstGeom prst="rect">
            <a:avLst/>
          </a:prstGeom>
          <a:noFill/>
        </p:spPr>
        <p:txBody>
          <a:bodyPr wrap="none" rtlCol="0">
            <a:spAutoFit/>
          </a:bodyPr>
          <a:lstStyle/>
          <a:p>
            <a:r>
              <a:rPr lang="nl-BE" sz="4000" dirty="0" smtClean="0">
                <a:solidFill>
                  <a:schemeClr val="accent6"/>
                </a:solidFill>
                <a:latin typeface="Code New Roman" panose="020B0609020204030204" pitchFamily="49" charset="0"/>
                <a:cs typeface="Code New Roman" panose="020B0609020204030204" pitchFamily="49" charset="0"/>
              </a:rPr>
              <a:t>F</a:t>
            </a:r>
            <a:endParaRPr lang="nl-BE" sz="4000" dirty="0">
              <a:solidFill>
                <a:schemeClr val="accent6"/>
              </a:solidFill>
              <a:latin typeface="Code New Roman" panose="020B0609020204030204" pitchFamily="49" charset="0"/>
              <a:cs typeface="Code New Roman" panose="020B0609020204030204" pitchFamily="49" charset="0"/>
            </a:endParaRPr>
          </a:p>
        </p:txBody>
      </p:sp>
    </p:spTree>
    <p:extLst>
      <p:ext uri="{BB962C8B-B14F-4D97-AF65-F5344CB8AC3E}">
        <p14:creationId xmlns:p14="http://schemas.microsoft.com/office/powerpoint/2010/main" val="33878719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fade">
                                      <p:cBhvr>
                                        <p:cTn id="12" dur="500"/>
                                        <p:tgtEl>
                                          <p:spTgt spid="2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fade">
                                      <p:cBhvr>
                                        <p:cTn id="17" dur="500"/>
                                        <p:tgtEl>
                                          <p:spTgt spid="2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fade">
                                      <p:cBhvr>
                                        <p:cTn id="22" dur="500"/>
                                        <p:tgtEl>
                                          <p:spTgt spid="2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9"/>
                                        </p:tgtEl>
                                        <p:attrNameLst>
                                          <p:attrName>style.visibility</p:attrName>
                                        </p:attrNameLst>
                                      </p:cBhvr>
                                      <p:to>
                                        <p:strVal val="visible"/>
                                      </p:to>
                                    </p:set>
                                    <p:animEffect transition="in" filter="fade">
                                      <p:cBhvr>
                                        <p:cTn id="27" dur="500"/>
                                        <p:tgtEl>
                                          <p:spTgt spid="2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0"/>
                                        </p:tgtEl>
                                        <p:attrNameLst>
                                          <p:attrName>style.visibility</p:attrName>
                                        </p:attrNameLst>
                                      </p:cBhvr>
                                      <p:to>
                                        <p:strVal val="visible"/>
                                      </p:to>
                                    </p:set>
                                    <p:animEffect transition="in" filter="fade">
                                      <p:cBhvr>
                                        <p:cTn id="32"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6" grpId="0"/>
      <p:bldP spid="27" grpId="0"/>
      <p:bldP spid="28" grpId="0"/>
      <p:bldP spid="29" grpId="0"/>
      <p:bldP spid="30"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195</a:t>
            </a:r>
            <a:endParaRPr lang="nl-BE" dirty="0">
              <a:solidFill>
                <a:schemeClr val="accent2">
                  <a:lumMod val="75000"/>
                </a:schemeClr>
              </a:solidFill>
            </a:endParaRPr>
          </a:p>
        </p:txBody>
      </p:sp>
      <p:sp>
        <p:nvSpPr>
          <p:cNvPr id="31" name="Titel 1"/>
          <p:cNvSpPr>
            <a:spLocks noGrp="1"/>
          </p:cNvSpPr>
          <p:nvPr>
            <p:ph type="title"/>
          </p:nvPr>
        </p:nvSpPr>
        <p:spPr>
          <a:xfrm>
            <a:off x="1463039" y="210578"/>
            <a:ext cx="10578707" cy="1077309"/>
          </a:xfrm>
          <a:solidFill>
            <a:schemeClr val="accent2">
              <a:lumMod val="75000"/>
            </a:schemeClr>
          </a:solidFill>
        </p:spPr>
        <p:txBody>
          <a:bodyPr>
            <a:normAutofit/>
          </a:bodyPr>
          <a:lstStyle/>
          <a:p>
            <a:r>
              <a:rPr lang="nl-BE" dirty="0" smtClean="0">
                <a:solidFill>
                  <a:schemeClr val="bg1"/>
                </a:solidFill>
              </a:rPr>
              <a:t>12.3 Een koekje van eigen deeg</a:t>
            </a:r>
            <a:endParaRPr lang="nl-BE" dirty="0">
              <a:solidFill>
                <a:schemeClr val="bg1"/>
              </a:solidFill>
            </a:endParaRPr>
          </a:p>
        </p:txBody>
      </p:sp>
      <p:pic>
        <p:nvPicPr>
          <p:cNvPr id="21" name="Afbeelding 20"/>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55274" y="1413662"/>
            <a:ext cx="952489" cy="933857"/>
          </a:xfrm>
          <a:prstGeom prst="rect">
            <a:avLst/>
          </a:prstGeom>
        </p:spPr>
      </p:pic>
      <p:graphicFrame>
        <p:nvGraphicFramePr>
          <p:cNvPr id="2" name="Tabel 1"/>
          <p:cNvGraphicFramePr>
            <a:graphicFrameLocks noGrp="1"/>
          </p:cNvGraphicFramePr>
          <p:nvPr>
            <p:extLst>
              <p:ext uri="{D42A27DB-BD31-4B8C-83A1-F6EECF244321}">
                <p14:modId xmlns:p14="http://schemas.microsoft.com/office/powerpoint/2010/main" val="2768645691"/>
              </p:ext>
            </p:extLst>
          </p:nvPr>
        </p:nvGraphicFramePr>
        <p:xfrm>
          <a:off x="1552270" y="1413662"/>
          <a:ext cx="10489476" cy="5296231"/>
        </p:xfrm>
        <a:graphic>
          <a:graphicData uri="http://schemas.openxmlformats.org/drawingml/2006/table">
            <a:tbl>
              <a:tblPr firstRow="1" bandRow="1">
                <a:tableStyleId>{5C22544A-7EE6-4342-B048-85BDC9FD1C3A}</a:tableStyleId>
              </a:tblPr>
              <a:tblGrid>
                <a:gridCol w="1466775">
                  <a:extLst>
                    <a:ext uri="{9D8B030D-6E8A-4147-A177-3AD203B41FA5}">
                      <a16:colId xmlns:a16="http://schemas.microsoft.com/office/drawing/2014/main" val="182755438"/>
                    </a:ext>
                  </a:extLst>
                </a:gridCol>
                <a:gridCol w="9022701">
                  <a:extLst>
                    <a:ext uri="{9D8B030D-6E8A-4147-A177-3AD203B41FA5}">
                      <a16:colId xmlns:a16="http://schemas.microsoft.com/office/drawing/2014/main" val="2323108722"/>
                    </a:ext>
                  </a:extLst>
                </a:gridCol>
              </a:tblGrid>
              <a:tr h="841051">
                <a:tc>
                  <a:txBody>
                    <a:bodyPr/>
                    <a:lstStyle/>
                    <a:p>
                      <a:endParaRPr lang="nl-BE" dirty="0"/>
                    </a:p>
                  </a:txBody>
                  <a:tcP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lnSpc>
                          <a:spcPct val="115000"/>
                        </a:lnSpc>
                        <a:spcBef>
                          <a:spcPts val="600"/>
                        </a:spcBef>
                        <a:spcAft>
                          <a:spcPts val="600"/>
                        </a:spcAft>
                      </a:pPr>
                      <a:r>
                        <a:rPr lang="nl-BE" sz="2400" b="0" dirty="0">
                          <a:solidFill>
                            <a:schemeClr val="tx1"/>
                          </a:solidFill>
                          <a:effectLst/>
                          <a:latin typeface="Trebuchet MS" panose="020B0603020202020204" pitchFamily="34" charset="0"/>
                          <a:ea typeface="Times New Roman" panose="02020603050405020304" pitchFamily="18" charset="0"/>
                          <a:cs typeface="Times New Roman" panose="02020603050405020304" pitchFamily="18" charset="0"/>
                        </a:rPr>
                        <a:t>Het jaar in vier cijfers (bijvoorbeeld: 2021)</a:t>
                      </a:r>
                    </a:p>
                  </a:txBody>
                  <a:tcPr marL="68580" marR="68580" marT="53975" marB="53975">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906746632"/>
                  </a:ext>
                </a:extLst>
              </a:tr>
              <a:tr h="903500">
                <a:tc>
                  <a:txBody>
                    <a:bodyPr/>
                    <a:lstStyle/>
                    <a:p>
                      <a:endParaRPr lang="nl-BE"/>
                    </a:p>
                  </a:txBody>
                  <a:tcP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lnSpc>
                          <a:spcPct val="115000"/>
                        </a:lnSpc>
                        <a:spcBef>
                          <a:spcPts val="600"/>
                        </a:spcBef>
                        <a:spcAft>
                          <a:spcPts val="600"/>
                        </a:spcAft>
                      </a:pPr>
                      <a:r>
                        <a:rPr lang="nl-BE" sz="2400" b="0" dirty="0">
                          <a:solidFill>
                            <a:schemeClr val="tx1"/>
                          </a:solidFill>
                          <a:effectLst/>
                          <a:latin typeface="Trebuchet MS" panose="020B0603020202020204" pitchFamily="34" charset="0"/>
                          <a:ea typeface="Times New Roman" panose="02020603050405020304" pitchFamily="18" charset="0"/>
                          <a:cs typeface="Times New Roman" panose="02020603050405020304" pitchFamily="18" charset="0"/>
                        </a:rPr>
                        <a:t>Het jaar in twee cijfers (bijvoorbeeld: 21)</a:t>
                      </a:r>
                    </a:p>
                  </a:txBody>
                  <a:tcPr marL="68580" marR="68580" marT="53975" marB="53975">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786843640"/>
                  </a:ext>
                </a:extLst>
              </a:tr>
              <a:tr h="903500">
                <a:tc>
                  <a:txBody>
                    <a:bodyPr/>
                    <a:lstStyle/>
                    <a:p>
                      <a:endParaRPr lang="nl-BE" dirty="0"/>
                    </a:p>
                  </a:txBody>
                  <a:tcP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lnSpc>
                          <a:spcPct val="115000"/>
                        </a:lnSpc>
                        <a:spcBef>
                          <a:spcPts val="600"/>
                        </a:spcBef>
                        <a:spcAft>
                          <a:spcPts val="600"/>
                        </a:spcAft>
                      </a:pPr>
                      <a:r>
                        <a:rPr lang="nl-BE" sz="2400" b="0" dirty="0">
                          <a:solidFill>
                            <a:schemeClr val="tx1"/>
                          </a:solidFill>
                          <a:effectLst/>
                          <a:latin typeface="Trebuchet MS" panose="020B0603020202020204" pitchFamily="34" charset="0"/>
                          <a:ea typeface="Times New Roman" panose="02020603050405020304" pitchFamily="18" charset="0"/>
                          <a:cs typeface="Times New Roman" panose="02020603050405020304" pitchFamily="18" charset="0"/>
                        </a:rPr>
                        <a:t>Het uur in de 12-uursweergave </a:t>
                      </a:r>
                      <a:r>
                        <a:rPr lang="nl-BE" sz="2400" b="0" dirty="0" smtClean="0">
                          <a:solidFill>
                            <a:schemeClr val="tx1"/>
                          </a:solidFill>
                          <a:effectLst/>
                          <a:latin typeface="Trebuchet MS" panose="020B0603020202020204" pitchFamily="34" charset="0"/>
                          <a:ea typeface="Times New Roman" panose="02020603050405020304" pitchFamily="18" charset="0"/>
                          <a:cs typeface="Times New Roman" panose="02020603050405020304" pitchFamily="18" charset="0"/>
                        </a:rPr>
                        <a:t>(1 </a:t>
                      </a:r>
                      <a:r>
                        <a:rPr lang="nl-BE" sz="2400" b="0" dirty="0">
                          <a:solidFill>
                            <a:schemeClr val="tx1"/>
                          </a:solidFill>
                          <a:effectLst/>
                          <a:latin typeface="Trebuchet MS" panose="020B0603020202020204" pitchFamily="34" charset="0"/>
                          <a:ea typeface="Times New Roman" panose="02020603050405020304" pitchFamily="18" charset="0"/>
                          <a:cs typeface="Times New Roman" panose="02020603050405020304" pitchFamily="18" charset="0"/>
                        </a:rPr>
                        <a:t>tot 12)</a:t>
                      </a:r>
                    </a:p>
                  </a:txBody>
                  <a:tcPr marL="68580" marR="68580" marT="53975" marB="53975">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54422564"/>
                  </a:ext>
                </a:extLst>
              </a:tr>
              <a:tr h="769574">
                <a:tc>
                  <a:txBody>
                    <a:bodyPr/>
                    <a:lstStyle/>
                    <a:p>
                      <a:endParaRPr lang="nl-BE"/>
                    </a:p>
                  </a:txBody>
                  <a:tcP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lnSpc>
                          <a:spcPct val="115000"/>
                        </a:lnSpc>
                        <a:spcBef>
                          <a:spcPts val="600"/>
                        </a:spcBef>
                        <a:spcAft>
                          <a:spcPts val="600"/>
                        </a:spcAft>
                      </a:pPr>
                      <a:r>
                        <a:rPr lang="nl-BE" sz="2400" b="0" dirty="0">
                          <a:solidFill>
                            <a:schemeClr val="tx1"/>
                          </a:solidFill>
                          <a:effectLst/>
                          <a:latin typeface="Trebuchet MS" panose="020B0603020202020204" pitchFamily="34" charset="0"/>
                          <a:ea typeface="Times New Roman" panose="02020603050405020304" pitchFamily="18" charset="0"/>
                          <a:cs typeface="Times New Roman" panose="02020603050405020304" pitchFamily="18" charset="0"/>
                        </a:rPr>
                        <a:t>Het uur in de 24-uursweergave (0 tot </a:t>
                      </a:r>
                      <a:r>
                        <a:rPr lang="nl-BE" sz="2400" b="0" dirty="0" smtClean="0">
                          <a:solidFill>
                            <a:schemeClr val="tx1"/>
                          </a:solidFill>
                          <a:effectLst/>
                          <a:latin typeface="Trebuchet MS" panose="020B0603020202020204" pitchFamily="34" charset="0"/>
                          <a:ea typeface="Times New Roman" panose="02020603050405020304" pitchFamily="18" charset="0"/>
                          <a:cs typeface="Times New Roman" panose="02020603050405020304" pitchFamily="18" charset="0"/>
                        </a:rPr>
                        <a:t>23)</a:t>
                      </a:r>
                      <a:endParaRPr lang="nl-BE" sz="2400" b="0" dirty="0">
                        <a:solidFill>
                          <a:schemeClr val="tx1"/>
                        </a:solidFill>
                        <a:effectLst/>
                        <a:latin typeface="Trebuchet MS" panose="020B0603020202020204" pitchFamily="34" charset="0"/>
                        <a:ea typeface="Times New Roman" panose="02020603050405020304" pitchFamily="18" charset="0"/>
                        <a:cs typeface="Times New Roman" panose="02020603050405020304" pitchFamily="18" charset="0"/>
                      </a:endParaRPr>
                    </a:p>
                  </a:txBody>
                  <a:tcPr marL="68580" marR="68580" marT="53975" marB="53975">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46414935"/>
                  </a:ext>
                </a:extLst>
              </a:tr>
              <a:tr h="975106">
                <a:tc>
                  <a:txBody>
                    <a:bodyPr/>
                    <a:lstStyle/>
                    <a:p>
                      <a:endParaRPr lang="nl-BE" dirty="0"/>
                    </a:p>
                  </a:txBody>
                  <a:tcP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lnSpc>
                          <a:spcPct val="115000"/>
                        </a:lnSpc>
                        <a:spcBef>
                          <a:spcPts val="600"/>
                        </a:spcBef>
                        <a:spcAft>
                          <a:spcPts val="600"/>
                        </a:spcAft>
                      </a:pPr>
                      <a:r>
                        <a:rPr lang="nl-BE" sz="2400" b="0">
                          <a:solidFill>
                            <a:schemeClr val="tx1"/>
                          </a:solidFill>
                          <a:effectLst/>
                          <a:latin typeface="Trebuchet MS" panose="020B0603020202020204" pitchFamily="34" charset="0"/>
                          <a:ea typeface="Times New Roman" panose="02020603050405020304" pitchFamily="18" charset="0"/>
                          <a:cs typeface="Times New Roman" panose="02020603050405020304" pitchFamily="18" charset="0"/>
                        </a:rPr>
                        <a:t>Het uur in de 24-uursweergave, met voorafgaand nulletje indien kleiner dan 10 (0 tot 24)</a:t>
                      </a:r>
                    </a:p>
                  </a:txBody>
                  <a:tcPr marL="68580" marR="68580" marT="53975" marB="53975">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141908641"/>
                  </a:ext>
                </a:extLst>
              </a:tr>
              <a:tr h="903500">
                <a:tc>
                  <a:txBody>
                    <a:bodyPr/>
                    <a:lstStyle/>
                    <a:p>
                      <a:endParaRPr lang="nl-BE"/>
                    </a:p>
                  </a:txBody>
                  <a:tcPr>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lnSpc>
                          <a:spcPct val="115000"/>
                        </a:lnSpc>
                        <a:spcBef>
                          <a:spcPts val="600"/>
                        </a:spcBef>
                        <a:spcAft>
                          <a:spcPts val="600"/>
                        </a:spcAft>
                      </a:pPr>
                      <a:r>
                        <a:rPr lang="nl-BE" sz="2400" b="0" dirty="0">
                          <a:solidFill>
                            <a:schemeClr val="tx1"/>
                          </a:solidFill>
                          <a:effectLst/>
                          <a:latin typeface="Trebuchet MS" panose="020B0603020202020204" pitchFamily="34" charset="0"/>
                          <a:ea typeface="Times New Roman" panose="02020603050405020304" pitchFamily="18" charset="0"/>
                          <a:cs typeface="Times New Roman" panose="02020603050405020304" pitchFamily="18" charset="0"/>
                        </a:rPr>
                        <a:t>De minuten (0 tot 59)</a:t>
                      </a:r>
                    </a:p>
                  </a:txBody>
                  <a:tcPr marL="68580" marR="68580" marT="53975" marB="53975">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937850795"/>
                  </a:ext>
                </a:extLst>
              </a:tr>
            </a:tbl>
          </a:graphicData>
        </a:graphic>
      </p:graphicFrame>
      <p:sp>
        <p:nvSpPr>
          <p:cNvPr id="14" name="Tekstvak 13"/>
          <p:cNvSpPr txBox="1"/>
          <p:nvPr/>
        </p:nvSpPr>
        <p:spPr>
          <a:xfrm>
            <a:off x="2034073" y="1413662"/>
            <a:ext cx="466794" cy="707886"/>
          </a:xfrm>
          <a:prstGeom prst="rect">
            <a:avLst/>
          </a:prstGeom>
          <a:noFill/>
        </p:spPr>
        <p:txBody>
          <a:bodyPr wrap="none" rtlCol="0">
            <a:spAutoFit/>
          </a:bodyPr>
          <a:lstStyle/>
          <a:p>
            <a:r>
              <a:rPr lang="nl-BE" sz="4000" dirty="0" smtClean="0">
                <a:solidFill>
                  <a:schemeClr val="accent6"/>
                </a:solidFill>
                <a:latin typeface="Code New Roman" panose="020B0609020204030204" pitchFamily="49" charset="0"/>
                <a:cs typeface="Code New Roman" panose="020B0609020204030204" pitchFamily="49" charset="0"/>
              </a:rPr>
              <a:t>Y</a:t>
            </a:r>
            <a:endParaRPr lang="nl-BE" sz="4000" dirty="0">
              <a:solidFill>
                <a:schemeClr val="accent6"/>
              </a:solidFill>
              <a:latin typeface="Code New Roman" panose="020B0609020204030204" pitchFamily="49" charset="0"/>
              <a:cs typeface="Code New Roman" panose="020B0609020204030204" pitchFamily="49" charset="0"/>
            </a:endParaRPr>
          </a:p>
        </p:txBody>
      </p:sp>
      <p:sp>
        <p:nvSpPr>
          <p:cNvPr id="15" name="Tekstvak 14"/>
          <p:cNvSpPr txBox="1"/>
          <p:nvPr/>
        </p:nvSpPr>
        <p:spPr>
          <a:xfrm>
            <a:off x="2034073" y="2336834"/>
            <a:ext cx="470000" cy="707886"/>
          </a:xfrm>
          <a:prstGeom prst="rect">
            <a:avLst/>
          </a:prstGeom>
          <a:noFill/>
        </p:spPr>
        <p:txBody>
          <a:bodyPr wrap="none" rtlCol="0">
            <a:spAutoFit/>
          </a:bodyPr>
          <a:lstStyle/>
          <a:p>
            <a:r>
              <a:rPr lang="nl-BE" sz="4000" dirty="0" smtClean="0">
                <a:solidFill>
                  <a:schemeClr val="accent6"/>
                </a:solidFill>
                <a:latin typeface="Code New Roman" panose="020B0609020204030204" pitchFamily="49" charset="0"/>
                <a:cs typeface="Code New Roman" panose="020B0609020204030204" pitchFamily="49" charset="0"/>
              </a:rPr>
              <a:t>y</a:t>
            </a:r>
            <a:endParaRPr lang="nl-BE" sz="4000" dirty="0">
              <a:solidFill>
                <a:schemeClr val="accent6"/>
              </a:solidFill>
              <a:latin typeface="Code New Roman" panose="020B0609020204030204" pitchFamily="49" charset="0"/>
              <a:cs typeface="Code New Roman" panose="020B0609020204030204" pitchFamily="49" charset="0"/>
            </a:endParaRPr>
          </a:p>
        </p:txBody>
      </p:sp>
      <p:sp>
        <p:nvSpPr>
          <p:cNvPr id="16" name="Tekstvak 15"/>
          <p:cNvSpPr txBox="1"/>
          <p:nvPr/>
        </p:nvSpPr>
        <p:spPr>
          <a:xfrm>
            <a:off x="2034073" y="3170495"/>
            <a:ext cx="466794" cy="707886"/>
          </a:xfrm>
          <a:prstGeom prst="rect">
            <a:avLst/>
          </a:prstGeom>
          <a:noFill/>
        </p:spPr>
        <p:txBody>
          <a:bodyPr wrap="none" rtlCol="0">
            <a:spAutoFit/>
          </a:bodyPr>
          <a:lstStyle/>
          <a:p>
            <a:r>
              <a:rPr lang="nl-BE" sz="4000" dirty="0" smtClean="0">
                <a:solidFill>
                  <a:schemeClr val="accent6"/>
                </a:solidFill>
                <a:latin typeface="Code New Roman" panose="020B0609020204030204" pitchFamily="49" charset="0"/>
                <a:cs typeface="Code New Roman" panose="020B0609020204030204" pitchFamily="49" charset="0"/>
              </a:rPr>
              <a:t>g</a:t>
            </a:r>
            <a:endParaRPr lang="nl-BE" sz="4000" dirty="0">
              <a:solidFill>
                <a:schemeClr val="accent6"/>
              </a:solidFill>
              <a:latin typeface="Code New Roman" panose="020B0609020204030204" pitchFamily="49" charset="0"/>
              <a:cs typeface="Code New Roman" panose="020B0609020204030204" pitchFamily="49" charset="0"/>
            </a:endParaRPr>
          </a:p>
        </p:txBody>
      </p:sp>
      <p:sp>
        <p:nvSpPr>
          <p:cNvPr id="17" name="Tekstvak 16"/>
          <p:cNvSpPr txBox="1"/>
          <p:nvPr/>
        </p:nvSpPr>
        <p:spPr>
          <a:xfrm>
            <a:off x="2034073" y="4061777"/>
            <a:ext cx="470000" cy="707886"/>
          </a:xfrm>
          <a:prstGeom prst="rect">
            <a:avLst/>
          </a:prstGeom>
          <a:noFill/>
        </p:spPr>
        <p:txBody>
          <a:bodyPr wrap="none" rtlCol="0">
            <a:spAutoFit/>
          </a:bodyPr>
          <a:lstStyle/>
          <a:p>
            <a:r>
              <a:rPr lang="nl-BE" sz="4000" dirty="0" smtClean="0">
                <a:solidFill>
                  <a:schemeClr val="accent6"/>
                </a:solidFill>
                <a:latin typeface="Code New Roman" panose="020B0609020204030204" pitchFamily="49" charset="0"/>
                <a:cs typeface="Code New Roman" panose="020B0609020204030204" pitchFamily="49" charset="0"/>
              </a:rPr>
              <a:t>G</a:t>
            </a:r>
            <a:endParaRPr lang="nl-BE" sz="4000" dirty="0">
              <a:solidFill>
                <a:schemeClr val="accent6"/>
              </a:solidFill>
              <a:latin typeface="Code New Roman" panose="020B0609020204030204" pitchFamily="49" charset="0"/>
              <a:cs typeface="Code New Roman" panose="020B0609020204030204" pitchFamily="49" charset="0"/>
            </a:endParaRPr>
          </a:p>
        </p:txBody>
      </p:sp>
      <p:sp>
        <p:nvSpPr>
          <p:cNvPr id="18" name="Tekstvak 17"/>
          <p:cNvSpPr txBox="1"/>
          <p:nvPr/>
        </p:nvSpPr>
        <p:spPr>
          <a:xfrm>
            <a:off x="2034073" y="4939192"/>
            <a:ext cx="470000" cy="707886"/>
          </a:xfrm>
          <a:prstGeom prst="rect">
            <a:avLst/>
          </a:prstGeom>
          <a:noFill/>
        </p:spPr>
        <p:txBody>
          <a:bodyPr wrap="none" rtlCol="0">
            <a:spAutoFit/>
          </a:bodyPr>
          <a:lstStyle/>
          <a:p>
            <a:r>
              <a:rPr lang="nl-BE" sz="4000" dirty="0" smtClean="0">
                <a:solidFill>
                  <a:schemeClr val="accent6"/>
                </a:solidFill>
                <a:latin typeface="Code New Roman" panose="020B0609020204030204" pitchFamily="49" charset="0"/>
                <a:cs typeface="Code New Roman" panose="020B0609020204030204" pitchFamily="49" charset="0"/>
              </a:rPr>
              <a:t>H</a:t>
            </a:r>
            <a:endParaRPr lang="nl-BE" sz="4000" dirty="0">
              <a:solidFill>
                <a:schemeClr val="accent6"/>
              </a:solidFill>
              <a:latin typeface="Code New Roman" panose="020B0609020204030204" pitchFamily="49" charset="0"/>
              <a:cs typeface="Code New Roman" panose="020B0609020204030204" pitchFamily="49" charset="0"/>
            </a:endParaRPr>
          </a:p>
        </p:txBody>
      </p:sp>
      <p:sp>
        <p:nvSpPr>
          <p:cNvPr id="19" name="Tekstvak 18"/>
          <p:cNvSpPr txBox="1"/>
          <p:nvPr/>
        </p:nvSpPr>
        <p:spPr>
          <a:xfrm>
            <a:off x="2034073" y="5792480"/>
            <a:ext cx="439544" cy="707886"/>
          </a:xfrm>
          <a:prstGeom prst="rect">
            <a:avLst/>
          </a:prstGeom>
          <a:noFill/>
        </p:spPr>
        <p:txBody>
          <a:bodyPr wrap="none" rtlCol="0">
            <a:spAutoFit/>
          </a:bodyPr>
          <a:lstStyle/>
          <a:p>
            <a:r>
              <a:rPr lang="nl-BE" sz="4000" dirty="0" smtClean="0">
                <a:solidFill>
                  <a:schemeClr val="accent6"/>
                </a:solidFill>
                <a:latin typeface="Code New Roman" panose="020B0609020204030204" pitchFamily="49" charset="0"/>
                <a:cs typeface="Code New Roman" panose="020B0609020204030204" pitchFamily="49" charset="0"/>
              </a:rPr>
              <a:t>i</a:t>
            </a:r>
            <a:endParaRPr lang="nl-BE" sz="4000" dirty="0">
              <a:solidFill>
                <a:schemeClr val="accent6"/>
              </a:solidFill>
              <a:latin typeface="Code New Roman" panose="020B0609020204030204" pitchFamily="49" charset="0"/>
              <a:cs typeface="Code New Roman" panose="020B0609020204030204" pitchFamily="49" charset="0"/>
            </a:endParaRPr>
          </a:p>
        </p:txBody>
      </p:sp>
    </p:spTree>
    <p:extLst>
      <p:ext uri="{BB962C8B-B14F-4D97-AF65-F5344CB8AC3E}">
        <p14:creationId xmlns:p14="http://schemas.microsoft.com/office/powerpoint/2010/main" val="2774874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500"/>
                                        <p:tgtEl>
                                          <p:spTgt spid="1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fade">
                                      <p:cBhvr>
                                        <p:cTn id="27" dur="500"/>
                                        <p:tgtEl>
                                          <p:spTgt spid="1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fade">
                                      <p:cBhvr>
                                        <p:cTn id="3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p:bldP spid="17" grpId="0"/>
      <p:bldP spid="18" grpId="0"/>
      <p:bldP spid="19"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195</a:t>
            </a:r>
            <a:endParaRPr lang="nl-BE" dirty="0">
              <a:solidFill>
                <a:schemeClr val="accent2">
                  <a:lumMod val="75000"/>
                </a:schemeClr>
              </a:solidFill>
            </a:endParaRPr>
          </a:p>
        </p:txBody>
      </p:sp>
      <p:sp>
        <p:nvSpPr>
          <p:cNvPr id="31" name="Titel 1"/>
          <p:cNvSpPr>
            <a:spLocks noGrp="1"/>
          </p:cNvSpPr>
          <p:nvPr>
            <p:ph type="title"/>
          </p:nvPr>
        </p:nvSpPr>
        <p:spPr>
          <a:xfrm>
            <a:off x="1463039" y="210578"/>
            <a:ext cx="10578707" cy="1077309"/>
          </a:xfrm>
          <a:solidFill>
            <a:schemeClr val="accent2">
              <a:lumMod val="75000"/>
            </a:schemeClr>
          </a:solidFill>
        </p:spPr>
        <p:txBody>
          <a:bodyPr>
            <a:normAutofit/>
          </a:bodyPr>
          <a:lstStyle/>
          <a:p>
            <a:r>
              <a:rPr lang="nl-BE" dirty="0" smtClean="0">
                <a:solidFill>
                  <a:schemeClr val="bg1"/>
                </a:solidFill>
              </a:rPr>
              <a:t>12.3 Een koekje van eigen deeg</a:t>
            </a:r>
            <a:endParaRPr lang="nl-BE" dirty="0">
              <a:solidFill>
                <a:schemeClr val="bg1"/>
              </a:solidFill>
            </a:endParaRPr>
          </a:p>
        </p:txBody>
      </p:sp>
      <p:pic>
        <p:nvPicPr>
          <p:cNvPr id="21" name="Afbeelding 20"/>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55274" y="1413662"/>
            <a:ext cx="952489" cy="933857"/>
          </a:xfrm>
          <a:prstGeom prst="rect">
            <a:avLst/>
          </a:prstGeom>
        </p:spPr>
      </p:pic>
      <p:sp>
        <p:nvSpPr>
          <p:cNvPr id="14" name="Tekstvak 13"/>
          <p:cNvSpPr txBox="1"/>
          <p:nvPr/>
        </p:nvSpPr>
        <p:spPr>
          <a:xfrm>
            <a:off x="1903445" y="3744572"/>
            <a:ext cx="8959504" cy="923330"/>
          </a:xfrm>
          <a:prstGeom prst="rect">
            <a:avLst/>
          </a:prstGeom>
          <a:noFill/>
        </p:spPr>
        <p:txBody>
          <a:bodyPr wrap="none" rtlCol="0">
            <a:spAutoFit/>
          </a:bodyPr>
          <a:lstStyle/>
          <a:p>
            <a:r>
              <a:rPr lang="nl-BE" sz="5400" dirty="0" err="1" smtClean="0">
                <a:cs typeface="Code New Roman" panose="020B0609020204030204" pitchFamily="49" charset="0"/>
              </a:rPr>
              <a:t>Vb</a:t>
            </a:r>
            <a:r>
              <a:rPr lang="nl-BE" sz="5400" dirty="0" smtClean="0">
                <a:cs typeface="Code New Roman" panose="020B0609020204030204" pitchFamily="49" charset="0"/>
              </a:rPr>
              <a:t>:</a:t>
            </a:r>
            <a:r>
              <a:rPr lang="nl-BE" sz="5400" dirty="0" smtClean="0">
                <a:solidFill>
                  <a:schemeClr val="accent6"/>
                </a:solidFill>
                <a:latin typeface="Code New Roman" panose="020B0609020204030204" pitchFamily="49" charset="0"/>
                <a:cs typeface="Code New Roman" panose="020B0609020204030204" pitchFamily="49" charset="0"/>
              </a:rPr>
              <a:t> 25/11/2023 om 13:37</a:t>
            </a:r>
            <a:endParaRPr lang="nl-BE" sz="5400" dirty="0">
              <a:solidFill>
                <a:schemeClr val="accent6"/>
              </a:solidFill>
              <a:latin typeface="Code New Roman" panose="020B0609020204030204" pitchFamily="49" charset="0"/>
              <a:cs typeface="Code New Roman" panose="020B0609020204030204" pitchFamily="49" charset="0"/>
            </a:endParaRPr>
          </a:p>
        </p:txBody>
      </p:sp>
      <p:sp>
        <p:nvSpPr>
          <p:cNvPr id="3" name="Tekstvak 2"/>
          <p:cNvSpPr txBox="1"/>
          <p:nvPr/>
        </p:nvSpPr>
        <p:spPr>
          <a:xfrm>
            <a:off x="1463038" y="1465324"/>
            <a:ext cx="10578707" cy="1815882"/>
          </a:xfrm>
          <a:prstGeom prst="rect">
            <a:avLst/>
          </a:prstGeom>
          <a:noFill/>
        </p:spPr>
        <p:txBody>
          <a:bodyPr wrap="square" rtlCol="0">
            <a:spAutoFit/>
          </a:bodyPr>
          <a:lstStyle/>
          <a:p>
            <a:r>
              <a:rPr lang="nl-BE" sz="2800" dirty="0"/>
              <a:t>Bekijk de code voor het plaatsen van een cookie in </a:t>
            </a:r>
            <a:r>
              <a:rPr lang="nl-BE" sz="2800" dirty="0" err="1">
                <a:solidFill>
                  <a:schemeClr val="accent6"/>
                </a:solidFill>
                <a:latin typeface="Code New Roman" panose="020B0609020204030204" pitchFamily="49" charset="0"/>
                <a:cs typeface="Code New Roman" panose="020B0609020204030204" pitchFamily="49" charset="0"/>
              </a:rPr>
              <a:t>index.php</a:t>
            </a:r>
            <a:r>
              <a:rPr lang="nl-BE" sz="2800" dirty="0"/>
              <a:t>. Noteer hier exact welke tekst er in de cookie zal worden bewaard:</a:t>
            </a:r>
          </a:p>
          <a:p>
            <a:endParaRPr lang="nl-BE" sz="2800" dirty="0"/>
          </a:p>
        </p:txBody>
      </p:sp>
    </p:spTree>
    <p:extLst>
      <p:ext uri="{BB962C8B-B14F-4D97-AF65-F5344CB8AC3E}">
        <p14:creationId xmlns:p14="http://schemas.microsoft.com/office/powerpoint/2010/main" val="3288969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196</a:t>
            </a:r>
            <a:endParaRPr lang="nl-BE" dirty="0">
              <a:solidFill>
                <a:schemeClr val="accent2">
                  <a:lumMod val="75000"/>
                </a:schemeClr>
              </a:solidFill>
            </a:endParaRPr>
          </a:p>
        </p:txBody>
      </p:sp>
      <p:sp>
        <p:nvSpPr>
          <p:cNvPr id="31" name="Titel 1"/>
          <p:cNvSpPr>
            <a:spLocks noGrp="1"/>
          </p:cNvSpPr>
          <p:nvPr>
            <p:ph type="title"/>
          </p:nvPr>
        </p:nvSpPr>
        <p:spPr>
          <a:xfrm>
            <a:off x="1463039" y="210578"/>
            <a:ext cx="10578707" cy="1077309"/>
          </a:xfrm>
          <a:solidFill>
            <a:schemeClr val="accent2">
              <a:lumMod val="75000"/>
            </a:schemeClr>
          </a:solidFill>
        </p:spPr>
        <p:txBody>
          <a:bodyPr>
            <a:normAutofit/>
          </a:bodyPr>
          <a:lstStyle/>
          <a:p>
            <a:r>
              <a:rPr lang="nl-BE" dirty="0" smtClean="0">
                <a:solidFill>
                  <a:schemeClr val="bg1"/>
                </a:solidFill>
              </a:rPr>
              <a:t>12.3 Een koekje van eigen deeg</a:t>
            </a:r>
            <a:endParaRPr lang="nl-BE" dirty="0">
              <a:solidFill>
                <a:schemeClr val="bg1"/>
              </a:solidFill>
            </a:endParaRPr>
          </a:p>
        </p:txBody>
      </p:sp>
      <p:sp>
        <p:nvSpPr>
          <p:cNvPr id="3" name="Tekstvak 2"/>
          <p:cNvSpPr txBox="1"/>
          <p:nvPr/>
        </p:nvSpPr>
        <p:spPr>
          <a:xfrm>
            <a:off x="1463038" y="1465324"/>
            <a:ext cx="6421329" cy="2554545"/>
          </a:xfrm>
          <a:prstGeom prst="rect">
            <a:avLst/>
          </a:prstGeom>
          <a:noFill/>
        </p:spPr>
        <p:txBody>
          <a:bodyPr wrap="square" rtlCol="0">
            <a:spAutoFit/>
          </a:bodyPr>
          <a:lstStyle/>
          <a:p>
            <a:r>
              <a:rPr lang="nl-BE" sz="4000" dirty="0" smtClean="0"/>
              <a:t>Cookie inlezen:</a:t>
            </a:r>
            <a:endParaRPr lang="nl-BE" sz="4000" dirty="0"/>
          </a:p>
          <a:p>
            <a:endParaRPr lang="nl-BE" sz="4000" dirty="0" smtClean="0"/>
          </a:p>
          <a:p>
            <a:r>
              <a:rPr lang="nl-BE" sz="4000" dirty="0" smtClean="0"/>
              <a:t>Tekst of </a:t>
            </a:r>
            <a:r>
              <a:rPr lang="nl-BE" sz="4000" dirty="0" err="1" smtClean="0"/>
              <a:t>html-code</a:t>
            </a:r>
            <a:r>
              <a:rPr lang="nl-BE" sz="4000" dirty="0" smtClean="0"/>
              <a:t> in een </a:t>
            </a:r>
            <a:r>
              <a:rPr lang="nl-BE" sz="4000" dirty="0" err="1" smtClean="0"/>
              <a:t>php</a:t>
            </a:r>
            <a:r>
              <a:rPr lang="nl-BE" sz="4000" dirty="0" smtClean="0"/>
              <a:t>-bestand schrijven:</a:t>
            </a:r>
          </a:p>
        </p:txBody>
      </p:sp>
      <p:pic>
        <p:nvPicPr>
          <p:cNvPr id="15" name="Afbeelding 14"/>
          <p:cNvPicPr/>
          <p:nvPr/>
        </p:nvPicPr>
        <p:blipFill>
          <a:blip r:embed="rId4" cstate="print">
            <a:duotone>
              <a:prstClr val="black"/>
              <a:schemeClr val="accent4">
                <a:tint val="45000"/>
                <a:satMod val="400000"/>
              </a:schemeClr>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87382" y="1564553"/>
            <a:ext cx="920080" cy="900000"/>
          </a:xfrm>
          <a:prstGeom prst="rect">
            <a:avLst/>
          </a:prstGeom>
        </p:spPr>
      </p:pic>
      <p:sp>
        <p:nvSpPr>
          <p:cNvPr id="17" name="Tekstvak 16"/>
          <p:cNvSpPr txBox="1"/>
          <p:nvPr/>
        </p:nvSpPr>
        <p:spPr>
          <a:xfrm>
            <a:off x="5253135" y="1355935"/>
            <a:ext cx="3999813" cy="923330"/>
          </a:xfrm>
          <a:prstGeom prst="rect">
            <a:avLst/>
          </a:prstGeom>
          <a:noFill/>
        </p:spPr>
        <p:txBody>
          <a:bodyPr wrap="none" rtlCol="0">
            <a:spAutoFit/>
          </a:bodyPr>
          <a:lstStyle/>
          <a:p>
            <a:r>
              <a:rPr lang="nl-BE" sz="5400" dirty="0" smtClean="0">
                <a:solidFill>
                  <a:schemeClr val="accent6"/>
                </a:solidFill>
                <a:latin typeface="Code New Roman" panose="020B0609020204030204" pitchFamily="49" charset="0"/>
                <a:cs typeface="Code New Roman" panose="020B0609020204030204" pitchFamily="49" charset="0"/>
              </a:rPr>
              <a:t>$_COOKIE[]</a:t>
            </a:r>
            <a:endParaRPr lang="nl-BE" sz="5400" dirty="0">
              <a:solidFill>
                <a:schemeClr val="accent6"/>
              </a:solidFill>
              <a:latin typeface="Code New Roman" panose="020B0609020204030204" pitchFamily="49" charset="0"/>
              <a:cs typeface="Code New Roman" panose="020B0609020204030204" pitchFamily="49" charset="0"/>
            </a:endParaRPr>
          </a:p>
        </p:txBody>
      </p:sp>
      <p:sp>
        <p:nvSpPr>
          <p:cNvPr id="18" name="Tekstvak 17"/>
          <p:cNvSpPr txBox="1"/>
          <p:nvPr/>
        </p:nvSpPr>
        <p:spPr>
          <a:xfrm>
            <a:off x="7713295" y="3205928"/>
            <a:ext cx="1710725" cy="923330"/>
          </a:xfrm>
          <a:prstGeom prst="rect">
            <a:avLst/>
          </a:prstGeom>
          <a:noFill/>
        </p:spPr>
        <p:txBody>
          <a:bodyPr wrap="none" rtlCol="0">
            <a:spAutoFit/>
          </a:bodyPr>
          <a:lstStyle/>
          <a:p>
            <a:r>
              <a:rPr lang="nl-BE" sz="5400" dirty="0" smtClean="0">
                <a:solidFill>
                  <a:schemeClr val="accent6"/>
                </a:solidFill>
                <a:latin typeface="Code New Roman" panose="020B0609020204030204" pitchFamily="49" charset="0"/>
                <a:cs typeface="Code New Roman" panose="020B0609020204030204" pitchFamily="49" charset="0"/>
              </a:rPr>
              <a:t>echo</a:t>
            </a:r>
            <a:endParaRPr lang="nl-BE" sz="5400" dirty="0">
              <a:solidFill>
                <a:schemeClr val="accent6"/>
              </a:solidFill>
              <a:latin typeface="Code New Roman" panose="020B0609020204030204" pitchFamily="49" charset="0"/>
              <a:cs typeface="Code New Roman" panose="020B0609020204030204" pitchFamily="49" charset="0"/>
            </a:endParaRPr>
          </a:p>
        </p:txBody>
      </p:sp>
      <p:sp>
        <p:nvSpPr>
          <p:cNvPr id="19" name="Rechthoek 18"/>
          <p:cNvSpPr/>
          <p:nvPr/>
        </p:nvSpPr>
        <p:spPr>
          <a:xfrm>
            <a:off x="1463038" y="4683967"/>
            <a:ext cx="10578708" cy="2025925"/>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3600" dirty="0" smtClean="0"/>
              <a:t>Cookie plaatsen en cookie lezen </a:t>
            </a:r>
            <a:br>
              <a:rPr lang="nl-BE" sz="3600" dirty="0" smtClean="0"/>
            </a:br>
            <a:r>
              <a:rPr lang="nl-BE" sz="3600" dirty="0" smtClean="0"/>
              <a:t>mag niet in hetzelfde script</a:t>
            </a:r>
            <a:endParaRPr lang="nl-BE" sz="3600" dirty="0"/>
          </a:p>
        </p:txBody>
      </p:sp>
    </p:spTree>
    <p:extLst>
      <p:ext uri="{BB962C8B-B14F-4D97-AF65-F5344CB8AC3E}">
        <p14:creationId xmlns:p14="http://schemas.microsoft.com/office/powerpoint/2010/main" val="129896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196</a:t>
            </a:r>
            <a:endParaRPr lang="nl-BE" dirty="0">
              <a:solidFill>
                <a:schemeClr val="accent2">
                  <a:lumMod val="75000"/>
                </a:schemeClr>
              </a:solidFill>
            </a:endParaRPr>
          </a:p>
        </p:txBody>
      </p:sp>
      <p:sp>
        <p:nvSpPr>
          <p:cNvPr id="31" name="Titel 1"/>
          <p:cNvSpPr>
            <a:spLocks noGrp="1"/>
          </p:cNvSpPr>
          <p:nvPr>
            <p:ph type="title"/>
          </p:nvPr>
        </p:nvSpPr>
        <p:spPr>
          <a:xfrm>
            <a:off x="1463039" y="210578"/>
            <a:ext cx="10578707" cy="1077309"/>
          </a:xfrm>
          <a:solidFill>
            <a:schemeClr val="accent2">
              <a:lumMod val="75000"/>
            </a:schemeClr>
          </a:solidFill>
        </p:spPr>
        <p:txBody>
          <a:bodyPr>
            <a:normAutofit/>
          </a:bodyPr>
          <a:lstStyle/>
          <a:p>
            <a:r>
              <a:rPr lang="nl-BE" dirty="0" smtClean="0">
                <a:solidFill>
                  <a:schemeClr val="bg1"/>
                </a:solidFill>
              </a:rPr>
              <a:t>12.3 Een koekje van eigen deeg</a:t>
            </a:r>
            <a:endParaRPr lang="nl-BE" dirty="0">
              <a:solidFill>
                <a:schemeClr val="bg1"/>
              </a:solidFill>
            </a:endParaRPr>
          </a:p>
        </p:txBody>
      </p:sp>
      <p:sp>
        <p:nvSpPr>
          <p:cNvPr id="21" name="Rechthoek 20"/>
          <p:cNvSpPr/>
          <p:nvPr/>
        </p:nvSpPr>
        <p:spPr>
          <a:xfrm>
            <a:off x="287382" y="2478950"/>
            <a:ext cx="920079" cy="676599"/>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vb12 </a:t>
            </a:r>
            <a:br>
              <a:rPr lang="nl-BE" dirty="0" smtClean="0">
                <a:solidFill>
                  <a:schemeClr val="accent2">
                    <a:lumMod val="75000"/>
                  </a:schemeClr>
                </a:solidFill>
              </a:rPr>
            </a:br>
            <a:r>
              <a:rPr lang="nl-BE" dirty="0" smtClean="0">
                <a:solidFill>
                  <a:schemeClr val="accent2">
                    <a:lumMod val="75000"/>
                  </a:schemeClr>
                </a:solidFill>
              </a:rPr>
              <a:t>stap4 </a:t>
            </a:r>
            <a:endParaRPr lang="nl-BE" dirty="0">
              <a:solidFill>
                <a:schemeClr val="accent2">
                  <a:lumMod val="75000"/>
                </a:schemeClr>
              </a:solidFill>
            </a:endParaRPr>
          </a:p>
        </p:txBody>
      </p:sp>
      <p:pic>
        <p:nvPicPr>
          <p:cNvPr id="22" name="Afbeelding 21"/>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87382" y="1495206"/>
            <a:ext cx="944688" cy="869170"/>
          </a:xfrm>
          <a:prstGeom prst="rect">
            <a:avLst/>
          </a:prstGeom>
        </p:spPr>
      </p:pic>
      <p:sp>
        <p:nvSpPr>
          <p:cNvPr id="23" name="Tekstvak 22"/>
          <p:cNvSpPr txBox="1"/>
          <p:nvPr/>
        </p:nvSpPr>
        <p:spPr>
          <a:xfrm>
            <a:off x="1362698" y="1406571"/>
            <a:ext cx="10679048" cy="954107"/>
          </a:xfrm>
          <a:prstGeom prst="rect">
            <a:avLst/>
          </a:prstGeom>
          <a:noFill/>
        </p:spPr>
        <p:txBody>
          <a:bodyPr wrap="square" rtlCol="0">
            <a:spAutoFit/>
          </a:bodyPr>
          <a:lstStyle/>
          <a:p>
            <a:pPr marL="514350" indent="-514350">
              <a:spcBef>
                <a:spcPts val="1200"/>
              </a:spcBef>
              <a:buClr>
                <a:schemeClr val="accent6"/>
              </a:buClr>
              <a:buFont typeface="Wingdings 3" panose="05040102010807070707" pitchFamily="18" charset="2"/>
              <a:buChar char=""/>
            </a:pPr>
            <a:r>
              <a:rPr lang="nl-BE" sz="2800" dirty="0" smtClean="0"/>
              <a:t>Open </a:t>
            </a:r>
            <a:r>
              <a:rPr lang="nl-BE" sz="2800" dirty="0" err="1">
                <a:solidFill>
                  <a:schemeClr val="accent6"/>
                </a:solidFill>
                <a:latin typeface="Code New Roman" panose="020B0609020204030204" pitchFamily="49" charset="0"/>
                <a:cs typeface="Code New Roman" panose="020B0609020204030204" pitchFamily="49" charset="0"/>
              </a:rPr>
              <a:t>start.php</a:t>
            </a:r>
            <a:r>
              <a:rPr lang="nl-BE" sz="2800" dirty="0"/>
              <a:t> en plaats de volgende code voor de </a:t>
            </a:r>
            <a:r>
              <a:rPr lang="nl-BE" sz="2800" dirty="0" err="1"/>
              <a:t>jumbotron</a:t>
            </a:r>
            <a:r>
              <a:rPr lang="nl-BE" sz="2800" dirty="0"/>
              <a:t>:</a:t>
            </a:r>
          </a:p>
        </p:txBody>
      </p:sp>
      <p:graphicFrame>
        <p:nvGraphicFramePr>
          <p:cNvPr id="24" name="Tabel 23"/>
          <p:cNvGraphicFramePr>
            <a:graphicFrameLocks noGrp="1"/>
          </p:cNvGraphicFramePr>
          <p:nvPr>
            <p:extLst>
              <p:ext uri="{D42A27DB-BD31-4B8C-83A1-F6EECF244321}">
                <p14:modId xmlns:p14="http://schemas.microsoft.com/office/powerpoint/2010/main" val="2088067714"/>
              </p:ext>
            </p:extLst>
          </p:nvPr>
        </p:nvGraphicFramePr>
        <p:xfrm>
          <a:off x="1436913" y="2595092"/>
          <a:ext cx="10578707" cy="4114800"/>
        </p:xfrm>
        <a:graphic>
          <a:graphicData uri="http://schemas.openxmlformats.org/drawingml/2006/table">
            <a:tbl>
              <a:tblPr firstRow="1" firstCol="1" bandRow="1">
                <a:tableStyleId>{5C22544A-7EE6-4342-B048-85BDC9FD1C3A}</a:tableStyleId>
              </a:tblPr>
              <a:tblGrid>
                <a:gridCol w="707762">
                  <a:extLst>
                    <a:ext uri="{9D8B030D-6E8A-4147-A177-3AD203B41FA5}">
                      <a16:colId xmlns:a16="http://schemas.microsoft.com/office/drawing/2014/main" val="2855085912"/>
                    </a:ext>
                  </a:extLst>
                </a:gridCol>
                <a:gridCol w="9870945">
                  <a:extLst>
                    <a:ext uri="{9D8B030D-6E8A-4147-A177-3AD203B41FA5}">
                      <a16:colId xmlns:a16="http://schemas.microsoft.com/office/drawing/2014/main" val="2105840097"/>
                    </a:ext>
                  </a:extLst>
                </a:gridCol>
              </a:tblGrid>
              <a:tr h="0">
                <a:tc>
                  <a:txBody>
                    <a:bodyPr/>
                    <a:lstStyle/>
                    <a:p>
                      <a:pPr algn="r">
                        <a:lnSpc>
                          <a:spcPct val="100000"/>
                        </a:lnSpc>
                        <a:spcAft>
                          <a:spcPts val="0"/>
                        </a:spcAft>
                      </a:pPr>
                      <a:endParaRPr lang="nl-BE" sz="1500" b="0" dirty="0" smtClean="0">
                        <a:effectLst/>
                        <a:latin typeface="+mn-lt"/>
                        <a:ea typeface="+mn-ea"/>
                        <a:cs typeface="+mn-cs"/>
                      </a:endParaRPr>
                    </a:p>
                    <a:p>
                      <a:pPr algn="r">
                        <a:lnSpc>
                          <a:spcPct val="100000"/>
                        </a:lnSpc>
                        <a:spcAft>
                          <a:spcPts val="0"/>
                        </a:spcAft>
                      </a:pPr>
                      <a:r>
                        <a:rPr lang="nl-BE" sz="3000" b="0" dirty="0" smtClean="0">
                          <a:effectLst/>
                          <a:latin typeface="+mn-lt"/>
                          <a:ea typeface="+mn-ea"/>
                          <a:cs typeface="+mn-cs"/>
                        </a:rPr>
                        <a:t>1</a:t>
                      </a:r>
                    </a:p>
                    <a:p>
                      <a:pPr algn="r">
                        <a:lnSpc>
                          <a:spcPct val="100000"/>
                        </a:lnSpc>
                        <a:spcAft>
                          <a:spcPts val="0"/>
                        </a:spcAft>
                      </a:pPr>
                      <a:r>
                        <a:rPr lang="nl-BE" sz="3000" b="0" dirty="0" smtClean="0">
                          <a:effectLst/>
                          <a:latin typeface="+mn-lt"/>
                          <a:ea typeface="+mn-ea"/>
                          <a:cs typeface="+mn-cs"/>
                        </a:rPr>
                        <a:t>2</a:t>
                      </a:r>
                    </a:p>
                    <a:p>
                      <a:pPr algn="r">
                        <a:lnSpc>
                          <a:spcPct val="100000"/>
                        </a:lnSpc>
                        <a:spcAft>
                          <a:spcPts val="0"/>
                        </a:spcAft>
                      </a:pPr>
                      <a:r>
                        <a:rPr lang="nl-BE" sz="3000" b="0" dirty="0" smtClean="0">
                          <a:effectLst/>
                          <a:latin typeface="+mn-lt"/>
                          <a:ea typeface="+mn-ea"/>
                          <a:cs typeface="+mn-cs"/>
                        </a:rPr>
                        <a:t>3</a:t>
                      </a:r>
                    </a:p>
                    <a:p>
                      <a:pPr algn="r">
                        <a:lnSpc>
                          <a:spcPct val="100000"/>
                        </a:lnSpc>
                        <a:spcAft>
                          <a:spcPts val="0"/>
                        </a:spcAft>
                      </a:pPr>
                      <a:r>
                        <a:rPr lang="nl-BE" sz="3000" b="0" dirty="0" smtClean="0">
                          <a:effectLst/>
                          <a:latin typeface="+mn-lt"/>
                          <a:ea typeface="+mn-ea"/>
                          <a:cs typeface="+mn-cs"/>
                        </a:rPr>
                        <a:t>4</a:t>
                      </a:r>
                    </a:p>
                    <a:p>
                      <a:pPr algn="r">
                        <a:lnSpc>
                          <a:spcPct val="100000"/>
                        </a:lnSpc>
                        <a:spcAft>
                          <a:spcPts val="0"/>
                        </a:spcAft>
                      </a:pPr>
                      <a:endParaRPr lang="nl-BE" sz="3000" b="0" dirty="0" smtClean="0">
                        <a:effectLst/>
                        <a:latin typeface="+mn-lt"/>
                        <a:ea typeface="+mn-ea"/>
                        <a:cs typeface="+mn-cs"/>
                      </a:endParaRPr>
                    </a:p>
                    <a:p>
                      <a:pPr algn="r">
                        <a:lnSpc>
                          <a:spcPct val="100000"/>
                        </a:lnSpc>
                        <a:spcAft>
                          <a:spcPts val="0"/>
                        </a:spcAft>
                      </a:pPr>
                      <a:endParaRPr lang="nl-BE" sz="3000" b="0" dirty="0" smtClean="0">
                        <a:effectLst/>
                        <a:latin typeface="+mn-lt"/>
                        <a:ea typeface="+mn-ea"/>
                        <a:cs typeface="+mn-cs"/>
                      </a:endParaRPr>
                    </a:p>
                    <a:p>
                      <a:pPr algn="r">
                        <a:lnSpc>
                          <a:spcPct val="100000"/>
                        </a:lnSpc>
                        <a:spcAft>
                          <a:spcPts val="0"/>
                        </a:spcAft>
                      </a:pPr>
                      <a:endParaRPr lang="nl-BE" sz="3000" b="0" dirty="0" smtClean="0">
                        <a:effectLst/>
                        <a:latin typeface="+mn-lt"/>
                        <a:ea typeface="+mn-ea"/>
                        <a:cs typeface="+mn-cs"/>
                      </a:endParaRPr>
                    </a:p>
                    <a:p>
                      <a:pPr algn="r">
                        <a:lnSpc>
                          <a:spcPct val="100000"/>
                        </a:lnSpc>
                        <a:spcAft>
                          <a:spcPts val="0"/>
                        </a:spcAft>
                      </a:pPr>
                      <a:r>
                        <a:rPr lang="nl-BE" sz="3000" b="0" dirty="0" smtClean="0">
                          <a:effectLst/>
                          <a:latin typeface="+mn-lt"/>
                          <a:ea typeface="+mn-ea"/>
                          <a:cs typeface="+mn-cs"/>
                        </a:rPr>
                        <a:t>5</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00000"/>
                        </a:lnSpc>
                        <a:spcBef>
                          <a:spcPts val="0"/>
                        </a:spcBef>
                        <a:spcAft>
                          <a:spcPts val="0"/>
                        </a:spcAft>
                        <a:tabLst>
                          <a:tab pos="200660" algn="l"/>
                          <a:tab pos="387350" algn="l"/>
                          <a:tab pos="562610" algn="l"/>
                        </a:tabLst>
                      </a:pPr>
                      <a:endParaRPr lang="pt-BR" sz="15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endParaRPr>
                    </a:p>
                    <a:p>
                      <a:pPr algn="l">
                        <a:lnSpc>
                          <a:spcPct val="100000"/>
                        </a:lnSpc>
                        <a:spcBef>
                          <a:spcPts val="0"/>
                        </a:spcBef>
                        <a:spcAft>
                          <a:spcPts val="0"/>
                        </a:spcAft>
                        <a:tabLst>
                          <a:tab pos="200660" algn="l"/>
                          <a:tab pos="387350" algn="l"/>
                          <a:tab pos="562610" algn="l"/>
                        </a:tabLst>
                      </a:pPr>
                      <a:r>
                        <a:rPr lang="pt-BR" sz="30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a:t>
                      </a:r>
                      <a:r>
                        <a:rPr lang="pt-BR" sz="3000" b="0" dirty="0" smtClean="0">
                          <a:solidFill>
                            <a:srgbClr val="C00000"/>
                          </a:solidFill>
                          <a:effectLst/>
                          <a:latin typeface="Code New Roman" panose="020B0609020204030204" pitchFamily="49" charset="0"/>
                          <a:ea typeface="Times New Roman" panose="02020603050405020304" pitchFamily="18" charset="0"/>
                          <a:cs typeface="Code New Roman" panose="020B0609020204030204" pitchFamily="49" charset="0"/>
                        </a:rPr>
                        <a:t>&lt;?php </a:t>
                      </a:r>
                    </a:p>
                    <a:p>
                      <a:pPr algn="l">
                        <a:lnSpc>
                          <a:spcPct val="100000"/>
                        </a:lnSpc>
                        <a:spcBef>
                          <a:spcPts val="0"/>
                        </a:spcBef>
                        <a:spcAft>
                          <a:spcPts val="0"/>
                        </a:spcAft>
                        <a:tabLst>
                          <a:tab pos="200660" algn="l"/>
                          <a:tab pos="387350" algn="l"/>
                          <a:tab pos="562610" algn="l"/>
                        </a:tabLst>
                      </a:pPr>
                      <a:r>
                        <a:rPr lang="pt-BR" sz="30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a:t>
                      </a:r>
                      <a:r>
                        <a:rPr lang="pt-BR" sz="3000" b="0" dirty="0" smtClean="0">
                          <a:solidFill>
                            <a:schemeClr val="bg1">
                              <a:lumMod val="5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cookie inlezen en datum weergeven</a:t>
                      </a:r>
                    </a:p>
                    <a:p>
                      <a:pPr algn="l">
                        <a:lnSpc>
                          <a:spcPct val="100000"/>
                        </a:lnSpc>
                        <a:spcBef>
                          <a:spcPts val="0"/>
                        </a:spcBef>
                        <a:spcAft>
                          <a:spcPts val="0"/>
                        </a:spcAft>
                        <a:tabLst>
                          <a:tab pos="200660" algn="l"/>
                          <a:tab pos="387350" algn="l"/>
                          <a:tab pos="562610" algn="l"/>
                        </a:tabLst>
                      </a:pPr>
                      <a:r>
                        <a:rPr lang="pt-BR" sz="30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$c_naam = 'cco_cookie';</a:t>
                      </a:r>
                    </a:p>
                    <a:p>
                      <a:pPr algn="l">
                        <a:lnSpc>
                          <a:spcPct val="100000"/>
                        </a:lnSpc>
                        <a:spcBef>
                          <a:spcPts val="0"/>
                        </a:spcBef>
                        <a:spcAft>
                          <a:spcPts val="0"/>
                        </a:spcAft>
                        <a:tabLst>
                          <a:tab pos="200660" algn="l"/>
                          <a:tab pos="387350" algn="l"/>
                          <a:tab pos="562610" algn="l"/>
                        </a:tabLst>
                      </a:pPr>
                      <a:r>
                        <a:rPr lang="pt-BR" sz="30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echo '&lt;div class="row"&gt;&lt;div class="col </a:t>
                      </a:r>
                    </a:p>
                    <a:p>
                      <a:pPr algn="l">
                        <a:lnSpc>
                          <a:spcPct val="100000"/>
                        </a:lnSpc>
                        <a:spcBef>
                          <a:spcPts val="0"/>
                        </a:spcBef>
                        <a:spcAft>
                          <a:spcPts val="0"/>
                        </a:spcAft>
                        <a:tabLst>
                          <a:tab pos="200660" algn="l"/>
                          <a:tab pos="387350" algn="l"/>
                          <a:tab pos="562610" algn="l"/>
                        </a:tabLst>
                      </a:pPr>
                      <a:r>
                        <a:rPr lang="pt-BR" sz="30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tegel"&gt;&lt;p&gt;Je hebt deze website het laatst 	bezocht op '.$_COOKIE[$c_naam].'.&lt;/p&gt;&lt;/div&gt; 	&lt;/div&gt;';</a:t>
                      </a:r>
                    </a:p>
                    <a:p>
                      <a:pPr algn="l">
                        <a:lnSpc>
                          <a:spcPct val="100000"/>
                        </a:lnSpc>
                        <a:spcBef>
                          <a:spcPts val="0"/>
                        </a:spcBef>
                        <a:spcAft>
                          <a:spcPts val="0"/>
                        </a:spcAft>
                        <a:tabLst>
                          <a:tab pos="200660" algn="l"/>
                          <a:tab pos="387350" algn="l"/>
                          <a:tab pos="562610" algn="l"/>
                        </a:tabLst>
                      </a:pPr>
                      <a:r>
                        <a:rPr lang="pt-BR" sz="30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?&gt;</a:t>
                      </a:r>
                      <a:r>
                        <a:rPr lang="nl-BE" sz="30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a:r>
                      <a:br>
                        <a:rPr lang="nl-BE" sz="30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br>
                      <a:endParaRPr lang="pt-BR" sz="15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endParaRPr>
                    </a:p>
                  </a:txBody>
                  <a:tcPr marL="89535" marR="895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12953234"/>
                  </a:ext>
                </a:extLst>
              </a:tr>
            </a:tbl>
          </a:graphicData>
        </a:graphic>
      </p:graphicFrame>
    </p:spTree>
    <p:extLst>
      <p:ext uri="{BB962C8B-B14F-4D97-AF65-F5344CB8AC3E}">
        <p14:creationId xmlns:p14="http://schemas.microsoft.com/office/powerpoint/2010/main" val="14353985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a:t>
            </a:r>
            <a:r>
              <a:rPr lang="nl-BE" dirty="0" smtClean="0">
                <a:solidFill>
                  <a:schemeClr val="accent2">
                    <a:lumMod val="75000"/>
                  </a:schemeClr>
                </a:solidFill>
              </a:rPr>
              <a:t>196</a:t>
            </a:r>
            <a:endParaRPr lang="nl-BE" dirty="0">
              <a:solidFill>
                <a:schemeClr val="accent2">
                  <a:lumMod val="75000"/>
                </a:schemeClr>
              </a:solidFill>
            </a:endParaRPr>
          </a:p>
        </p:txBody>
      </p:sp>
      <p:sp>
        <p:nvSpPr>
          <p:cNvPr id="31" name="Titel 1"/>
          <p:cNvSpPr>
            <a:spLocks noGrp="1"/>
          </p:cNvSpPr>
          <p:nvPr>
            <p:ph type="title"/>
          </p:nvPr>
        </p:nvSpPr>
        <p:spPr>
          <a:xfrm>
            <a:off x="1463039" y="210578"/>
            <a:ext cx="10578707" cy="1077309"/>
          </a:xfrm>
          <a:solidFill>
            <a:schemeClr val="accent2">
              <a:lumMod val="75000"/>
            </a:schemeClr>
          </a:solidFill>
        </p:spPr>
        <p:txBody>
          <a:bodyPr>
            <a:normAutofit/>
          </a:bodyPr>
          <a:lstStyle/>
          <a:p>
            <a:r>
              <a:rPr lang="nl-BE" dirty="0" smtClean="0">
                <a:solidFill>
                  <a:schemeClr val="bg1"/>
                </a:solidFill>
              </a:rPr>
              <a:t>12.3 Een koekje van eigen deeg</a:t>
            </a:r>
            <a:endParaRPr lang="nl-BE" dirty="0">
              <a:solidFill>
                <a:schemeClr val="bg1"/>
              </a:solidFill>
            </a:endParaRPr>
          </a:p>
        </p:txBody>
      </p:sp>
      <p:pic>
        <p:nvPicPr>
          <p:cNvPr id="21" name="Afbeelding 20"/>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55274" y="1413662"/>
            <a:ext cx="952489" cy="933857"/>
          </a:xfrm>
          <a:prstGeom prst="rect">
            <a:avLst/>
          </a:prstGeom>
        </p:spPr>
      </p:pic>
      <p:sp>
        <p:nvSpPr>
          <p:cNvPr id="3" name="Tekstvak 2"/>
          <p:cNvSpPr txBox="1"/>
          <p:nvPr/>
        </p:nvSpPr>
        <p:spPr>
          <a:xfrm>
            <a:off x="1463038" y="1465324"/>
            <a:ext cx="10578707" cy="954107"/>
          </a:xfrm>
          <a:prstGeom prst="rect">
            <a:avLst/>
          </a:prstGeom>
          <a:noFill/>
        </p:spPr>
        <p:txBody>
          <a:bodyPr wrap="square" rtlCol="0">
            <a:spAutoFit/>
          </a:bodyPr>
          <a:lstStyle/>
          <a:p>
            <a:r>
              <a:rPr lang="nl-BE" sz="2800" dirty="0"/>
              <a:t>Open je website in een andere browser. Er verschijnt een foutmelding. Hoe kan je die verklaren?</a:t>
            </a:r>
            <a:endParaRPr lang="nl-BE" sz="2800" dirty="0"/>
          </a:p>
        </p:txBody>
      </p:sp>
      <p:sp>
        <p:nvSpPr>
          <p:cNvPr id="15" name="Tekstvak 14"/>
          <p:cNvSpPr txBox="1"/>
          <p:nvPr/>
        </p:nvSpPr>
        <p:spPr>
          <a:xfrm>
            <a:off x="1769296" y="3625813"/>
            <a:ext cx="9966190" cy="1938992"/>
          </a:xfrm>
          <a:prstGeom prst="rect">
            <a:avLst/>
          </a:prstGeom>
          <a:noFill/>
        </p:spPr>
        <p:txBody>
          <a:bodyPr wrap="none" rtlCol="0">
            <a:spAutoFit/>
          </a:bodyPr>
          <a:lstStyle/>
          <a:p>
            <a:r>
              <a:rPr lang="nl-BE" sz="4000" dirty="0" smtClean="0">
                <a:cs typeface="Code New Roman" panose="020B0609020204030204" pitchFamily="49" charset="0"/>
              </a:rPr>
              <a:t>Er werd in die browser nog geen cookie </a:t>
            </a:r>
            <a:br>
              <a:rPr lang="nl-BE" sz="4000" dirty="0" smtClean="0">
                <a:cs typeface="Code New Roman" panose="020B0609020204030204" pitchFamily="49" charset="0"/>
              </a:rPr>
            </a:br>
            <a:r>
              <a:rPr lang="nl-BE" sz="4000" dirty="0" smtClean="0">
                <a:cs typeface="Code New Roman" panose="020B0609020204030204" pitchFamily="49" charset="0"/>
              </a:rPr>
              <a:t>geplaatst, dus kan er ook geen informatie </a:t>
            </a:r>
            <a:br>
              <a:rPr lang="nl-BE" sz="4000" dirty="0" smtClean="0">
                <a:cs typeface="Code New Roman" panose="020B0609020204030204" pitchFamily="49" charset="0"/>
              </a:rPr>
            </a:br>
            <a:r>
              <a:rPr lang="nl-BE" sz="4000" dirty="0" smtClean="0">
                <a:cs typeface="Code New Roman" panose="020B0609020204030204" pitchFamily="49" charset="0"/>
              </a:rPr>
              <a:t>uit gelezen worden.</a:t>
            </a:r>
            <a:endParaRPr lang="nl-BE" sz="4000" dirty="0">
              <a:solidFill>
                <a:schemeClr val="accent6"/>
              </a:solidFill>
              <a:latin typeface="Code New Roman" panose="020B0609020204030204" pitchFamily="49" charset="0"/>
              <a:cs typeface="Code New Roman" panose="020B0609020204030204" pitchFamily="49" charset="0"/>
            </a:endParaRPr>
          </a:p>
        </p:txBody>
      </p:sp>
    </p:spTree>
    <p:extLst>
      <p:ext uri="{BB962C8B-B14F-4D97-AF65-F5344CB8AC3E}">
        <p14:creationId xmlns:p14="http://schemas.microsoft.com/office/powerpoint/2010/main" val="26234682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196</a:t>
            </a:r>
            <a:endParaRPr lang="nl-BE" dirty="0">
              <a:solidFill>
                <a:schemeClr val="accent2">
                  <a:lumMod val="75000"/>
                </a:schemeClr>
              </a:solidFill>
            </a:endParaRPr>
          </a:p>
        </p:txBody>
      </p:sp>
      <p:sp>
        <p:nvSpPr>
          <p:cNvPr id="31" name="Titel 1"/>
          <p:cNvSpPr>
            <a:spLocks noGrp="1"/>
          </p:cNvSpPr>
          <p:nvPr>
            <p:ph type="title"/>
          </p:nvPr>
        </p:nvSpPr>
        <p:spPr>
          <a:xfrm>
            <a:off x="1463039" y="210578"/>
            <a:ext cx="10578707" cy="1077309"/>
          </a:xfrm>
          <a:solidFill>
            <a:schemeClr val="accent2">
              <a:lumMod val="75000"/>
            </a:schemeClr>
          </a:solidFill>
        </p:spPr>
        <p:txBody>
          <a:bodyPr>
            <a:normAutofit/>
          </a:bodyPr>
          <a:lstStyle/>
          <a:p>
            <a:r>
              <a:rPr lang="nl-BE" dirty="0" smtClean="0">
                <a:solidFill>
                  <a:schemeClr val="bg1"/>
                </a:solidFill>
              </a:rPr>
              <a:t>12.3 Een koekje van eigen deeg</a:t>
            </a:r>
            <a:endParaRPr lang="nl-BE" dirty="0">
              <a:solidFill>
                <a:schemeClr val="bg1"/>
              </a:solidFill>
            </a:endParaRPr>
          </a:p>
        </p:txBody>
      </p:sp>
      <p:sp>
        <p:nvSpPr>
          <p:cNvPr id="21" name="Rechthoek 20"/>
          <p:cNvSpPr/>
          <p:nvPr/>
        </p:nvSpPr>
        <p:spPr>
          <a:xfrm>
            <a:off x="287382" y="2478950"/>
            <a:ext cx="920079" cy="676599"/>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vb12 </a:t>
            </a:r>
            <a:br>
              <a:rPr lang="nl-BE" dirty="0" smtClean="0">
                <a:solidFill>
                  <a:schemeClr val="accent2">
                    <a:lumMod val="75000"/>
                  </a:schemeClr>
                </a:solidFill>
              </a:rPr>
            </a:br>
            <a:r>
              <a:rPr lang="nl-BE" dirty="0" smtClean="0">
                <a:solidFill>
                  <a:schemeClr val="accent2">
                    <a:lumMod val="75000"/>
                  </a:schemeClr>
                </a:solidFill>
              </a:rPr>
              <a:t>stap4 </a:t>
            </a:r>
            <a:endParaRPr lang="nl-BE" dirty="0">
              <a:solidFill>
                <a:schemeClr val="accent2">
                  <a:lumMod val="75000"/>
                </a:schemeClr>
              </a:solidFill>
            </a:endParaRPr>
          </a:p>
        </p:txBody>
      </p:sp>
      <p:pic>
        <p:nvPicPr>
          <p:cNvPr id="22" name="Afbeelding 21"/>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87382" y="1495206"/>
            <a:ext cx="944688" cy="869170"/>
          </a:xfrm>
          <a:prstGeom prst="rect">
            <a:avLst/>
          </a:prstGeom>
        </p:spPr>
      </p:pic>
      <p:sp>
        <p:nvSpPr>
          <p:cNvPr id="23" name="Tekstvak 22"/>
          <p:cNvSpPr txBox="1"/>
          <p:nvPr/>
        </p:nvSpPr>
        <p:spPr>
          <a:xfrm>
            <a:off x="1362698" y="1406571"/>
            <a:ext cx="10679048" cy="523220"/>
          </a:xfrm>
          <a:prstGeom prst="rect">
            <a:avLst/>
          </a:prstGeom>
          <a:noFill/>
        </p:spPr>
        <p:txBody>
          <a:bodyPr wrap="square" rtlCol="0">
            <a:spAutoFit/>
          </a:bodyPr>
          <a:lstStyle/>
          <a:p>
            <a:pPr marL="514350" indent="-514350">
              <a:spcBef>
                <a:spcPts val="1200"/>
              </a:spcBef>
              <a:buClr>
                <a:schemeClr val="accent6"/>
              </a:buClr>
              <a:buFont typeface="Wingdings 3" panose="05040102010807070707" pitchFamily="18" charset="2"/>
              <a:buChar char=""/>
            </a:pPr>
            <a:r>
              <a:rPr lang="nl-BE" sz="2800" dirty="0" smtClean="0"/>
              <a:t>Breid </a:t>
            </a:r>
            <a:r>
              <a:rPr lang="nl-BE" sz="2800" dirty="0"/>
              <a:t>de code in </a:t>
            </a:r>
            <a:r>
              <a:rPr lang="nl-BE" sz="2800" dirty="0" err="1">
                <a:solidFill>
                  <a:schemeClr val="accent6"/>
                </a:solidFill>
                <a:latin typeface="Code New Roman" panose="020B0609020204030204" pitchFamily="49" charset="0"/>
                <a:cs typeface="Code New Roman" panose="020B0609020204030204" pitchFamily="49" charset="0"/>
              </a:rPr>
              <a:t>start.php</a:t>
            </a:r>
            <a:r>
              <a:rPr lang="nl-BE" sz="2800" dirty="0"/>
              <a:t> uit:</a:t>
            </a:r>
          </a:p>
        </p:txBody>
      </p:sp>
      <p:graphicFrame>
        <p:nvGraphicFramePr>
          <p:cNvPr id="24" name="Tabel 23"/>
          <p:cNvGraphicFramePr>
            <a:graphicFrameLocks noGrp="1"/>
          </p:cNvGraphicFramePr>
          <p:nvPr>
            <p:extLst>
              <p:ext uri="{D42A27DB-BD31-4B8C-83A1-F6EECF244321}">
                <p14:modId xmlns:p14="http://schemas.microsoft.com/office/powerpoint/2010/main" val="1462233302"/>
              </p:ext>
            </p:extLst>
          </p:nvPr>
        </p:nvGraphicFramePr>
        <p:xfrm>
          <a:off x="1463039" y="2137892"/>
          <a:ext cx="10578707" cy="4267200"/>
        </p:xfrm>
        <a:graphic>
          <a:graphicData uri="http://schemas.openxmlformats.org/drawingml/2006/table">
            <a:tbl>
              <a:tblPr firstRow="1" firstCol="1" bandRow="1">
                <a:tableStyleId>{5C22544A-7EE6-4342-B048-85BDC9FD1C3A}</a:tableStyleId>
              </a:tblPr>
              <a:tblGrid>
                <a:gridCol w="707762">
                  <a:extLst>
                    <a:ext uri="{9D8B030D-6E8A-4147-A177-3AD203B41FA5}">
                      <a16:colId xmlns:a16="http://schemas.microsoft.com/office/drawing/2014/main" val="2855085912"/>
                    </a:ext>
                  </a:extLst>
                </a:gridCol>
                <a:gridCol w="9870945">
                  <a:extLst>
                    <a:ext uri="{9D8B030D-6E8A-4147-A177-3AD203B41FA5}">
                      <a16:colId xmlns:a16="http://schemas.microsoft.com/office/drawing/2014/main" val="2105840097"/>
                    </a:ext>
                  </a:extLst>
                </a:gridCol>
              </a:tblGrid>
              <a:tr h="0">
                <a:tc>
                  <a:txBody>
                    <a:bodyPr/>
                    <a:lstStyle/>
                    <a:p>
                      <a:pPr algn="r">
                        <a:lnSpc>
                          <a:spcPct val="100000"/>
                        </a:lnSpc>
                        <a:spcAft>
                          <a:spcPts val="0"/>
                        </a:spcAft>
                      </a:pPr>
                      <a:endParaRPr lang="nl-BE" sz="2000" b="0" dirty="0" smtClean="0">
                        <a:effectLst/>
                        <a:latin typeface="+mn-lt"/>
                        <a:ea typeface="+mn-ea"/>
                        <a:cs typeface="+mn-cs"/>
                      </a:endParaRPr>
                    </a:p>
                    <a:p>
                      <a:pPr algn="r">
                        <a:lnSpc>
                          <a:spcPct val="100000"/>
                        </a:lnSpc>
                        <a:spcAft>
                          <a:spcPts val="0"/>
                        </a:spcAft>
                      </a:pPr>
                      <a:r>
                        <a:rPr lang="nl-BE" sz="2000" b="0" dirty="0" smtClean="0">
                          <a:effectLst/>
                          <a:latin typeface="+mn-lt"/>
                          <a:ea typeface="+mn-ea"/>
                          <a:cs typeface="+mn-cs"/>
                        </a:rPr>
                        <a:t>1</a:t>
                      </a:r>
                    </a:p>
                    <a:p>
                      <a:pPr algn="r">
                        <a:lnSpc>
                          <a:spcPct val="100000"/>
                        </a:lnSpc>
                        <a:spcAft>
                          <a:spcPts val="0"/>
                        </a:spcAft>
                      </a:pPr>
                      <a:r>
                        <a:rPr lang="nl-BE" sz="2000" b="0" dirty="0" smtClean="0">
                          <a:effectLst/>
                          <a:latin typeface="+mn-lt"/>
                          <a:ea typeface="+mn-ea"/>
                          <a:cs typeface="+mn-cs"/>
                        </a:rPr>
                        <a:t>2</a:t>
                      </a:r>
                    </a:p>
                    <a:p>
                      <a:pPr algn="r">
                        <a:lnSpc>
                          <a:spcPct val="100000"/>
                        </a:lnSpc>
                        <a:spcAft>
                          <a:spcPts val="0"/>
                        </a:spcAft>
                      </a:pPr>
                      <a:r>
                        <a:rPr lang="nl-BE" sz="2000" b="0" dirty="0" smtClean="0">
                          <a:effectLst/>
                          <a:latin typeface="+mn-lt"/>
                          <a:ea typeface="+mn-ea"/>
                          <a:cs typeface="+mn-cs"/>
                        </a:rPr>
                        <a:t>3</a:t>
                      </a:r>
                    </a:p>
                    <a:p>
                      <a:pPr algn="r">
                        <a:lnSpc>
                          <a:spcPct val="100000"/>
                        </a:lnSpc>
                        <a:spcAft>
                          <a:spcPts val="0"/>
                        </a:spcAft>
                      </a:pPr>
                      <a:r>
                        <a:rPr lang="nl-BE" sz="2000" b="0" dirty="0" smtClean="0">
                          <a:effectLst/>
                          <a:latin typeface="+mn-lt"/>
                          <a:ea typeface="+mn-ea"/>
                          <a:cs typeface="+mn-cs"/>
                        </a:rPr>
                        <a:t>4</a:t>
                      </a:r>
                    </a:p>
                    <a:p>
                      <a:pPr algn="r">
                        <a:lnSpc>
                          <a:spcPct val="100000"/>
                        </a:lnSpc>
                        <a:spcAft>
                          <a:spcPts val="0"/>
                        </a:spcAft>
                      </a:pPr>
                      <a:endParaRPr lang="nl-BE" sz="2000" b="0" dirty="0" smtClean="0">
                        <a:effectLst/>
                        <a:latin typeface="+mn-lt"/>
                        <a:ea typeface="+mn-ea"/>
                        <a:cs typeface="+mn-cs"/>
                      </a:endParaRPr>
                    </a:p>
                    <a:p>
                      <a:pPr algn="r">
                        <a:lnSpc>
                          <a:spcPct val="100000"/>
                        </a:lnSpc>
                        <a:spcAft>
                          <a:spcPts val="0"/>
                        </a:spcAft>
                      </a:pPr>
                      <a:endParaRPr lang="nl-BE" sz="2000" b="0" dirty="0" smtClean="0">
                        <a:effectLst/>
                        <a:latin typeface="+mn-lt"/>
                        <a:ea typeface="+mn-ea"/>
                        <a:cs typeface="+mn-cs"/>
                      </a:endParaRPr>
                    </a:p>
                    <a:p>
                      <a:pPr algn="r">
                        <a:lnSpc>
                          <a:spcPct val="100000"/>
                        </a:lnSpc>
                        <a:spcAft>
                          <a:spcPts val="0"/>
                        </a:spcAft>
                      </a:pPr>
                      <a:endParaRPr lang="nl-BE" sz="2000" b="0" dirty="0" smtClean="0">
                        <a:effectLst/>
                        <a:latin typeface="+mn-lt"/>
                        <a:ea typeface="+mn-ea"/>
                        <a:cs typeface="+mn-cs"/>
                      </a:endParaRPr>
                    </a:p>
                    <a:p>
                      <a:pPr algn="r">
                        <a:lnSpc>
                          <a:spcPct val="100000"/>
                        </a:lnSpc>
                        <a:spcAft>
                          <a:spcPts val="0"/>
                        </a:spcAft>
                      </a:pPr>
                      <a:r>
                        <a:rPr lang="nl-BE" sz="2000" b="0" dirty="0" smtClean="0">
                          <a:effectLst/>
                          <a:latin typeface="+mn-lt"/>
                          <a:ea typeface="+mn-ea"/>
                          <a:cs typeface="+mn-cs"/>
                        </a:rPr>
                        <a:t>5</a:t>
                      </a:r>
                    </a:p>
                    <a:p>
                      <a:pPr algn="r">
                        <a:lnSpc>
                          <a:spcPct val="100000"/>
                        </a:lnSpc>
                        <a:spcAft>
                          <a:spcPts val="0"/>
                        </a:spcAft>
                      </a:pPr>
                      <a:endParaRPr lang="nl-BE" sz="2000" b="0" dirty="0" smtClean="0">
                        <a:effectLst/>
                        <a:latin typeface="+mn-lt"/>
                        <a:ea typeface="+mn-ea"/>
                        <a:cs typeface="+mn-cs"/>
                      </a:endParaRPr>
                    </a:p>
                    <a:p>
                      <a:pPr algn="r">
                        <a:lnSpc>
                          <a:spcPct val="100000"/>
                        </a:lnSpc>
                        <a:spcAft>
                          <a:spcPts val="0"/>
                        </a:spcAft>
                      </a:pPr>
                      <a:endParaRPr lang="nl-BE" sz="2000" b="0" dirty="0" smtClean="0">
                        <a:effectLst/>
                        <a:latin typeface="+mn-lt"/>
                        <a:ea typeface="+mn-ea"/>
                        <a:cs typeface="+mn-cs"/>
                      </a:endParaRPr>
                    </a:p>
                    <a:p>
                      <a:pPr algn="r">
                        <a:lnSpc>
                          <a:spcPct val="100000"/>
                        </a:lnSpc>
                        <a:spcAft>
                          <a:spcPts val="0"/>
                        </a:spcAft>
                      </a:pPr>
                      <a:r>
                        <a:rPr lang="nl-BE" sz="2000" b="0" dirty="0" smtClean="0">
                          <a:effectLst/>
                          <a:latin typeface="+mn-lt"/>
                          <a:ea typeface="+mn-ea"/>
                          <a:cs typeface="+mn-cs"/>
                        </a:rPr>
                        <a:t>6</a:t>
                      </a:r>
                    </a:p>
                    <a:p>
                      <a:pPr algn="r">
                        <a:lnSpc>
                          <a:spcPct val="100000"/>
                        </a:lnSpc>
                        <a:spcAft>
                          <a:spcPts val="0"/>
                        </a:spcAft>
                      </a:pPr>
                      <a:r>
                        <a:rPr lang="nl-BE" sz="2000" b="0" dirty="0" smtClean="0">
                          <a:effectLst/>
                          <a:latin typeface="+mn-lt"/>
                          <a:ea typeface="+mn-ea"/>
                          <a:cs typeface="+mn-cs"/>
                        </a:rPr>
                        <a:t>7</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00000"/>
                        </a:lnSpc>
                        <a:spcBef>
                          <a:spcPts val="0"/>
                        </a:spcBef>
                        <a:spcAft>
                          <a:spcPts val="0"/>
                        </a:spcAft>
                        <a:tabLst>
                          <a:tab pos="200660" algn="l"/>
                          <a:tab pos="387350" algn="l"/>
                          <a:tab pos="562610" algn="l"/>
                        </a:tabLst>
                      </a:pPr>
                      <a:endParaRPr lang="pt-BR" sz="20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endParaRPr>
                    </a:p>
                    <a:p>
                      <a:pPr algn="l">
                        <a:lnSpc>
                          <a:spcPct val="100000"/>
                        </a:lnSpc>
                        <a:spcBef>
                          <a:spcPts val="0"/>
                        </a:spcBef>
                        <a:spcAft>
                          <a:spcPts val="0"/>
                        </a:spcAft>
                        <a:tabLst>
                          <a:tab pos="200660" algn="l"/>
                          <a:tab pos="387350" algn="l"/>
                          <a:tab pos="562610" algn="l"/>
                        </a:tabLst>
                      </a:pPr>
                      <a:r>
                        <a:rPr lang="pt-BR" sz="20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a:t>
                      </a:r>
                      <a:r>
                        <a:rPr lang="pt-BR" sz="2000" b="0" dirty="0" smtClean="0">
                          <a:solidFill>
                            <a:schemeClr val="accent3">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&lt;?php</a:t>
                      </a:r>
                    </a:p>
                    <a:p>
                      <a:pPr algn="l">
                        <a:lnSpc>
                          <a:spcPct val="100000"/>
                        </a:lnSpc>
                        <a:spcBef>
                          <a:spcPts val="0"/>
                        </a:spcBef>
                        <a:spcAft>
                          <a:spcPts val="0"/>
                        </a:spcAft>
                        <a:tabLst>
                          <a:tab pos="200660" algn="l"/>
                          <a:tab pos="387350" algn="l"/>
                          <a:tab pos="562610" algn="l"/>
                        </a:tabLst>
                      </a:pPr>
                      <a:r>
                        <a:rPr lang="pt-BR" sz="20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a:t>
                      </a:r>
                      <a:r>
                        <a:rPr lang="pt-BR" sz="2000" b="0" dirty="0" smtClean="0">
                          <a:solidFill>
                            <a:schemeClr val="bg1">
                              <a:lumMod val="65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cookie inlezen en datum weergeven</a:t>
                      </a:r>
                    </a:p>
                    <a:p>
                      <a:pPr algn="l">
                        <a:lnSpc>
                          <a:spcPct val="100000"/>
                        </a:lnSpc>
                        <a:spcBef>
                          <a:spcPts val="0"/>
                        </a:spcBef>
                        <a:spcAft>
                          <a:spcPts val="0"/>
                        </a:spcAft>
                        <a:tabLst>
                          <a:tab pos="200660" algn="l"/>
                          <a:tab pos="387350" algn="l"/>
                          <a:tab pos="562610" algn="l"/>
                        </a:tabLst>
                      </a:pPr>
                      <a:r>
                        <a:rPr lang="pt-BR" sz="20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a:t>
                      </a:r>
                      <a:r>
                        <a:rPr lang="pt-BR" sz="2000" b="0" dirty="0" smtClean="0">
                          <a:solidFill>
                            <a:schemeClr val="accent3">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$c_naam = 'cco_cookie';</a:t>
                      </a:r>
                    </a:p>
                    <a:p>
                      <a:pPr algn="l">
                        <a:lnSpc>
                          <a:spcPct val="100000"/>
                        </a:lnSpc>
                        <a:spcBef>
                          <a:spcPts val="0"/>
                        </a:spcBef>
                        <a:spcAft>
                          <a:spcPts val="0"/>
                        </a:spcAft>
                        <a:tabLst>
                          <a:tab pos="200660" algn="l"/>
                          <a:tab pos="387350" algn="l"/>
                          <a:tab pos="562610" algn="l"/>
                        </a:tabLst>
                      </a:pPr>
                      <a:r>
                        <a:rPr lang="pt-BR" sz="20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if (isset($_COOKIE[$c_naam])) {</a:t>
                      </a:r>
                    </a:p>
                    <a:p>
                      <a:pPr algn="l">
                        <a:lnSpc>
                          <a:spcPct val="100000"/>
                        </a:lnSpc>
                        <a:spcBef>
                          <a:spcPts val="0"/>
                        </a:spcBef>
                        <a:spcAft>
                          <a:spcPts val="0"/>
                        </a:spcAft>
                        <a:tabLst>
                          <a:tab pos="200660" algn="l"/>
                          <a:tab pos="387350" algn="l"/>
                          <a:tab pos="562610" algn="l"/>
                        </a:tabLst>
                      </a:pPr>
                      <a:r>
                        <a:rPr lang="pt-BR" sz="20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a:t>
                      </a:r>
                      <a:r>
                        <a:rPr lang="pt-BR" sz="2000" b="0" dirty="0" smtClean="0">
                          <a:solidFill>
                            <a:schemeClr val="accent3">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echo '&lt;div class="row"&gt;&lt;div class="col tegel"&gt;&lt;p&gt;Je hebt deze 			website het laatst bezocht op '.$_COOKIE[$c_naam].'.&lt;/p&gt;&lt;/div&gt; 		&lt;/div&gt;';</a:t>
                      </a:r>
                    </a:p>
                    <a:p>
                      <a:pPr algn="l">
                        <a:lnSpc>
                          <a:spcPct val="100000"/>
                        </a:lnSpc>
                        <a:spcBef>
                          <a:spcPts val="0"/>
                        </a:spcBef>
                        <a:spcAft>
                          <a:spcPts val="0"/>
                        </a:spcAft>
                        <a:tabLst>
                          <a:tab pos="200660" algn="l"/>
                          <a:tab pos="387350" algn="l"/>
                          <a:tab pos="562610" algn="l"/>
                        </a:tabLst>
                      </a:pPr>
                      <a:r>
                        <a:rPr lang="pt-BR" sz="20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 else {</a:t>
                      </a:r>
                    </a:p>
                    <a:p>
                      <a:pPr algn="l">
                        <a:lnSpc>
                          <a:spcPct val="100000"/>
                        </a:lnSpc>
                        <a:spcBef>
                          <a:spcPts val="0"/>
                        </a:spcBef>
                        <a:spcAft>
                          <a:spcPts val="0"/>
                        </a:spcAft>
                        <a:tabLst>
                          <a:tab pos="200660" algn="l"/>
                          <a:tab pos="387350" algn="l"/>
                          <a:tab pos="562610" algn="l"/>
                        </a:tabLst>
                      </a:pPr>
                      <a:r>
                        <a:rPr lang="pt-BR" sz="20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echo '&lt;div class="row"&gt;&lt;div class="col tegel"&gt;&lt;p&gt;Je hebt deze 			website de laatste drie maanden niet be-zocht.&lt;/p&gt;&lt;/div&gt;&lt;/div&gt;';</a:t>
                      </a:r>
                    </a:p>
                    <a:p>
                      <a:pPr algn="l">
                        <a:lnSpc>
                          <a:spcPct val="100000"/>
                        </a:lnSpc>
                        <a:spcBef>
                          <a:spcPts val="0"/>
                        </a:spcBef>
                        <a:spcAft>
                          <a:spcPts val="0"/>
                        </a:spcAft>
                        <a:tabLst>
                          <a:tab pos="200660" algn="l"/>
                          <a:tab pos="387350" algn="l"/>
                          <a:tab pos="562610" algn="l"/>
                        </a:tabLst>
                      </a:pPr>
                      <a:r>
                        <a:rPr lang="pt-BR" sz="20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	</a:t>
                      </a:r>
                    </a:p>
                    <a:p>
                      <a:pPr algn="l">
                        <a:lnSpc>
                          <a:spcPct val="100000"/>
                        </a:lnSpc>
                        <a:spcBef>
                          <a:spcPts val="0"/>
                        </a:spcBef>
                        <a:spcAft>
                          <a:spcPts val="0"/>
                        </a:spcAft>
                        <a:tabLst>
                          <a:tab pos="200660" algn="l"/>
                          <a:tab pos="387350" algn="l"/>
                          <a:tab pos="562610" algn="l"/>
                        </a:tabLst>
                      </a:pPr>
                      <a:r>
                        <a:rPr lang="pt-BR" sz="20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a:t>
                      </a:r>
                      <a:r>
                        <a:rPr lang="pt-BR" sz="2000" b="0" dirty="0" smtClean="0">
                          <a:solidFill>
                            <a:schemeClr val="accent3">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?&gt;</a:t>
                      </a:r>
                    </a:p>
                    <a:p>
                      <a:pPr algn="l">
                        <a:lnSpc>
                          <a:spcPct val="100000"/>
                        </a:lnSpc>
                        <a:spcBef>
                          <a:spcPts val="0"/>
                        </a:spcBef>
                        <a:spcAft>
                          <a:spcPts val="0"/>
                        </a:spcAft>
                        <a:tabLst>
                          <a:tab pos="200660" algn="l"/>
                          <a:tab pos="387350" algn="l"/>
                          <a:tab pos="562610" algn="l"/>
                        </a:tabLst>
                      </a:pPr>
                      <a:endParaRPr lang="pt-BR" sz="20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endParaRPr>
                    </a:p>
                  </a:txBody>
                  <a:tcPr marL="89535" marR="895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12953234"/>
                  </a:ext>
                </a:extLst>
              </a:tr>
            </a:tbl>
          </a:graphicData>
        </a:graphic>
      </p:graphicFrame>
    </p:spTree>
    <p:extLst>
      <p:ext uri="{BB962C8B-B14F-4D97-AF65-F5344CB8AC3E}">
        <p14:creationId xmlns:p14="http://schemas.microsoft.com/office/powerpoint/2010/main" val="7991799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196</a:t>
            </a:r>
            <a:endParaRPr lang="nl-BE" dirty="0">
              <a:solidFill>
                <a:schemeClr val="accent2">
                  <a:lumMod val="75000"/>
                </a:schemeClr>
              </a:solidFill>
            </a:endParaRPr>
          </a:p>
        </p:txBody>
      </p:sp>
      <p:sp>
        <p:nvSpPr>
          <p:cNvPr id="31" name="Titel 1"/>
          <p:cNvSpPr>
            <a:spLocks noGrp="1"/>
          </p:cNvSpPr>
          <p:nvPr>
            <p:ph type="title"/>
          </p:nvPr>
        </p:nvSpPr>
        <p:spPr>
          <a:xfrm>
            <a:off x="1463039" y="210578"/>
            <a:ext cx="10578707" cy="1077309"/>
          </a:xfrm>
          <a:solidFill>
            <a:schemeClr val="accent2">
              <a:lumMod val="75000"/>
            </a:schemeClr>
          </a:solidFill>
        </p:spPr>
        <p:txBody>
          <a:bodyPr>
            <a:normAutofit/>
          </a:bodyPr>
          <a:lstStyle/>
          <a:p>
            <a:r>
              <a:rPr lang="nl-BE" dirty="0" smtClean="0">
                <a:solidFill>
                  <a:schemeClr val="bg1"/>
                </a:solidFill>
              </a:rPr>
              <a:t>12.3 Een koekje van eigen deeg</a:t>
            </a:r>
            <a:endParaRPr lang="nl-BE" dirty="0">
              <a:solidFill>
                <a:schemeClr val="bg1"/>
              </a:solidFill>
            </a:endParaRPr>
          </a:p>
        </p:txBody>
      </p:sp>
      <p:sp>
        <p:nvSpPr>
          <p:cNvPr id="23" name="Tekstvak 22"/>
          <p:cNvSpPr txBox="1"/>
          <p:nvPr/>
        </p:nvSpPr>
        <p:spPr>
          <a:xfrm>
            <a:off x="1362698" y="1406571"/>
            <a:ext cx="10679048" cy="1354217"/>
          </a:xfrm>
          <a:prstGeom prst="rect">
            <a:avLst/>
          </a:prstGeom>
          <a:noFill/>
        </p:spPr>
        <p:txBody>
          <a:bodyPr wrap="square" rtlCol="0">
            <a:spAutoFit/>
          </a:bodyPr>
          <a:lstStyle/>
          <a:p>
            <a:pPr>
              <a:spcBef>
                <a:spcPts val="1200"/>
              </a:spcBef>
              <a:buClr>
                <a:schemeClr val="accent6"/>
              </a:buClr>
            </a:pPr>
            <a:r>
              <a:rPr lang="nl-BE" sz="3600" dirty="0" smtClean="0"/>
              <a:t>Weinig betrouwbaar:</a:t>
            </a:r>
          </a:p>
          <a:p>
            <a:pPr>
              <a:spcBef>
                <a:spcPts val="1200"/>
              </a:spcBef>
              <a:buClr>
                <a:schemeClr val="accent6"/>
              </a:buClr>
            </a:pPr>
            <a:endParaRPr lang="nl-BE" sz="3600" dirty="0"/>
          </a:p>
        </p:txBody>
      </p:sp>
      <p:pic>
        <p:nvPicPr>
          <p:cNvPr id="16" name="Afbeelding 15"/>
          <p:cNvPicPr/>
          <p:nvPr/>
        </p:nvPicPr>
        <p:blipFill>
          <a:blip r:embed="rId4" cstate="print">
            <a:duotone>
              <a:prstClr val="black"/>
              <a:schemeClr val="accent4">
                <a:tint val="45000"/>
                <a:satMod val="400000"/>
              </a:schemeClr>
            </a:duotone>
            <a:extLst>
              <a:ext uri="{BEBA8EAE-BF5A-486C-A8C5-ECC9F3942E4B}">
                <a14:imgProps xmlns:a14="http://schemas.microsoft.com/office/drawing/2010/main">
                  <a14:imgLayer r:embed="rId5">
                    <a14:imgEffect>
                      <a14:saturation sat="66000"/>
                    </a14:imgEffect>
                  </a14:imgLayer>
                </a14:imgProps>
              </a:ext>
              <a:ext uri="{28A0092B-C50C-407E-A947-70E740481C1C}">
                <a14:useLocalDpi xmlns:a14="http://schemas.microsoft.com/office/drawing/2010/main" val="0"/>
              </a:ext>
            </a:extLst>
          </a:blip>
          <a:stretch>
            <a:fillRect/>
          </a:stretch>
        </p:blipFill>
        <p:spPr>
          <a:xfrm>
            <a:off x="297421" y="1564553"/>
            <a:ext cx="900000" cy="900000"/>
          </a:xfrm>
          <a:prstGeom prst="rect">
            <a:avLst/>
          </a:prstGeom>
        </p:spPr>
      </p:pic>
      <p:sp>
        <p:nvSpPr>
          <p:cNvPr id="17" name="Tekstvak 16"/>
          <p:cNvSpPr txBox="1"/>
          <p:nvPr/>
        </p:nvSpPr>
        <p:spPr>
          <a:xfrm>
            <a:off x="1661278" y="2633251"/>
            <a:ext cx="10380468" cy="2062103"/>
          </a:xfrm>
          <a:prstGeom prst="rect">
            <a:avLst/>
          </a:prstGeom>
          <a:noFill/>
        </p:spPr>
        <p:txBody>
          <a:bodyPr wrap="square" rtlCol="0">
            <a:spAutoFit/>
          </a:bodyPr>
          <a:lstStyle/>
          <a:p>
            <a:pPr marL="514350" indent="-514350">
              <a:spcBef>
                <a:spcPts val="1200"/>
              </a:spcBef>
              <a:buClr>
                <a:schemeClr val="accent6"/>
              </a:buClr>
              <a:buFont typeface="Wingdings 3" panose="05040102010807070707" pitchFamily="18" charset="2"/>
              <a:buChar char=""/>
            </a:pPr>
            <a:r>
              <a:rPr lang="nl-BE" sz="3600" dirty="0" smtClean="0"/>
              <a:t>Bezoeker kan browse-geschiedenis wissen</a:t>
            </a:r>
          </a:p>
          <a:p>
            <a:pPr marL="514350" indent="-514350">
              <a:spcBef>
                <a:spcPts val="1200"/>
              </a:spcBef>
              <a:buClr>
                <a:schemeClr val="accent6"/>
              </a:buClr>
              <a:buFont typeface="Wingdings 3" panose="05040102010807070707" pitchFamily="18" charset="2"/>
              <a:buChar char=""/>
            </a:pPr>
            <a:r>
              <a:rPr lang="nl-BE" sz="3600" dirty="0" smtClean="0"/>
              <a:t>Bezoeker kan een andere browser gebruiken</a:t>
            </a:r>
          </a:p>
          <a:p>
            <a:pPr marL="514350" indent="-514350">
              <a:spcBef>
                <a:spcPts val="1200"/>
              </a:spcBef>
              <a:buClr>
                <a:schemeClr val="accent6"/>
              </a:buClr>
              <a:buFont typeface="Wingdings 3" panose="05040102010807070707" pitchFamily="18" charset="2"/>
              <a:buChar char=""/>
            </a:pPr>
            <a:r>
              <a:rPr lang="nl-BE" sz="3600" dirty="0" smtClean="0"/>
              <a:t>Inhoud van cookies kan aangepast worden</a:t>
            </a:r>
            <a:endParaRPr lang="nl-BE" sz="3600" dirty="0"/>
          </a:p>
        </p:txBody>
      </p:sp>
    </p:spTree>
    <p:extLst>
      <p:ext uri="{BB962C8B-B14F-4D97-AF65-F5344CB8AC3E}">
        <p14:creationId xmlns:p14="http://schemas.microsoft.com/office/powerpoint/2010/main" val="905647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196</a:t>
            </a:r>
            <a:endParaRPr lang="nl-BE" dirty="0">
              <a:solidFill>
                <a:schemeClr val="accent2">
                  <a:lumMod val="75000"/>
                </a:schemeClr>
              </a:solidFill>
            </a:endParaRPr>
          </a:p>
        </p:txBody>
      </p:sp>
      <p:sp>
        <p:nvSpPr>
          <p:cNvPr id="31" name="Titel 1"/>
          <p:cNvSpPr>
            <a:spLocks noGrp="1"/>
          </p:cNvSpPr>
          <p:nvPr>
            <p:ph type="title"/>
          </p:nvPr>
        </p:nvSpPr>
        <p:spPr>
          <a:xfrm>
            <a:off x="1463039" y="210578"/>
            <a:ext cx="10578707" cy="1077309"/>
          </a:xfrm>
          <a:solidFill>
            <a:schemeClr val="accent2">
              <a:lumMod val="75000"/>
            </a:schemeClr>
          </a:solidFill>
        </p:spPr>
        <p:txBody>
          <a:bodyPr>
            <a:normAutofit/>
          </a:bodyPr>
          <a:lstStyle/>
          <a:p>
            <a:r>
              <a:rPr lang="nl-BE" dirty="0" smtClean="0">
                <a:solidFill>
                  <a:schemeClr val="bg1"/>
                </a:solidFill>
              </a:rPr>
              <a:t>12.3 Een koekje van eigen deeg</a:t>
            </a:r>
            <a:endParaRPr lang="nl-BE" dirty="0">
              <a:solidFill>
                <a:schemeClr val="bg1"/>
              </a:solidFill>
            </a:endParaRPr>
          </a:p>
        </p:txBody>
      </p:sp>
      <p:sp>
        <p:nvSpPr>
          <p:cNvPr id="23" name="Tekstvak 22"/>
          <p:cNvSpPr txBox="1"/>
          <p:nvPr/>
        </p:nvSpPr>
        <p:spPr>
          <a:xfrm>
            <a:off x="1412868" y="1564553"/>
            <a:ext cx="10679048" cy="1354217"/>
          </a:xfrm>
          <a:prstGeom prst="rect">
            <a:avLst/>
          </a:prstGeom>
          <a:noFill/>
        </p:spPr>
        <p:txBody>
          <a:bodyPr wrap="square" rtlCol="0">
            <a:spAutoFit/>
          </a:bodyPr>
          <a:lstStyle/>
          <a:p>
            <a:pPr>
              <a:spcBef>
                <a:spcPts val="1200"/>
              </a:spcBef>
              <a:buClr>
                <a:schemeClr val="accent6"/>
              </a:buClr>
            </a:pPr>
            <a:r>
              <a:rPr lang="nl-BE" sz="3600" dirty="0" smtClean="0"/>
              <a:t>GDPR – Europese privacywetgeving:</a:t>
            </a:r>
          </a:p>
          <a:p>
            <a:pPr>
              <a:spcBef>
                <a:spcPts val="1200"/>
              </a:spcBef>
              <a:buClr>
                <a:schemeClr val="accent6"/>
              </a:buClr>
            </a:pPr>
            <a:endParaRPr lang="nl-BE" sz="3600" dirty="0"/>
          </a:p>
        </p:txBody>
      </p:sp>
      <p:pic>
        <p:nvPicPr>
          <p:cNvPr id="16" name="Afbeelding 15"/>
          <p:cNvPicPr/>
          <p:nvPr/>
        </p:nvPicPr>
        <p:blipFill>
          <a:blip r:embed="rId4" cstate="print">
            <a:duotone>
              <a:prstClr val="black"/>
              <a:schemeClr val="accent4">
                <a:tint val="45000"/>
                <a:satMod val="400000"/>
              </a:schemeClr>
            </a:duotone>
            <a:extLst>
              <a:ext uri="{BEBA8EAE-BF5A-486C-A8C5-ECC9F3942E4B}">
                <a14:imgProps xmlns:a14="http://schemas.microsoft.com/office/drawing/2010/main">
                  <a14:imgLayer r:embed="rId5">
                    <a14:imgEffect>
                      <a14:saturation sat="66000"/>
                    </a14:imgEffect>
                  </a14:imgLayer>
                </a14:imgProps>
              </a:ext>
              <a:ext uri="{28A0092B-C50C-407E-A947-70E740481C1C}">
                <a14:useLocalDpi xmlns:a14="http://schemas.microsoft.com/office/drawing/2010/main" val="0"/>
              </a:ext>
            </a:extLst>
          </a:blip>
          <a:stretch>
            <a:fillRect/>
          </a:stretch>
        </p:blipFill>
        <p:spPr>
          <a:xfrm>
            <a:off x="297421" y="1564553"/>
            <a:ext cx="900000" cy="900000"/>
          </a:xfrm>
          <a:prstGeom prst="rect">
            <a:avLst/>
          </a:prstGeom>
        </p:spPr>
      </p:pic>
      <p:sp>
        <p:nvSpPr>
          <p:cNvPr id="18" name="Rechthoek 17"/>
          <p:cNvSpPr/>
          <p:nvPr/>
        </p:nvSpPr>
        <p:spPr>
          <a:xfrm>
            <a:off x="1642188" y="2916835"/>
            <a:ext cx="10198360" cy="2025925"/>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7200" dirty="0" smtClean="0"/>
              <a:t>Toestemming vragen!</a:t>
            </a:r>
            <a:endParaRPr lang="nl-BE" sz="7200" dirty="0"/>
          </a:p>
        </p:txBody>
      </p:sp>
      <p:pic>
        <p:nvPicPr>
          <p:cNvPr id="2" name="Afbeelding 1"/>
          <p:cNvPicPr>
            <a:picLocks noChangeAspect="1"/>
          </p:cNvPicPr>
          <p:nvPr/>
        </p:nvPicPr>
        <p:blipFill>
          <a:blip r:embed="rId6"/>
          <a:stretch>
            <a:fillRect/>
          </a:stretch>
        </p:blipFill>
        <p:spPr>
          <a:xfrm>
            <a:off x="1463039" y="1491604"/>
            <a:ext cx="10578707" cy="5218288"/>
          </a:xfrm>
          <a:prstGeom prst="rect">
            <a:avLst/>
          </a:prstGeom>
        </p:spPr>
      </p:pic>
      <p:sp>
        <p:nvSpPr>
          <p:cNvPr id="20" name="Afgeronde rechthoek 19"/>
          <p:cNvSpPr/>
          <p:nvPr/>
        </p:nvSpPr>
        <p:spPr>
          <a:xfrm>
            <a:off x="6658335" y="4534678"/>
            <a:ext cx="5004930" cy="1931436"/>
          </a:xfrm>
          <a:prstGeom prst="roundRect">
            <a:avLst>
              <a:gd name="adj" fmla="val 13012"/>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1928079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fade">
                                      <p:cBhvr>
                                        <p:cTn id="11" dur="1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12.1 Een lokale webserver</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190</a:t>
            </a:r>
            <a:endParaRPr lang="nl-BE" dirty="0">
              <a:solidFill>
                <a:schemeClr val="accent2">
                  <a:lumMod val="75000"/>
                </a:schemeClr>
              </a:solidFill>
            </a:endParaRPr>
          </a:p>
        </p:txBody>
      </p:sp>
      <p:pic>
        <p:nvPicPr>
          <p:cNvPr id="22" name="Afbeelding 21"/>
          <p:cNvPicPr/>
          <p:nvPr/>
        </p:nvPicPr>
        <p:blipFill>
          <a:blip r:embed="rId4" cstate="print">
            <a:duotone>
              <a:prstClr val="black"/>
              <a:schemeClr val="accent4">
                <a:tint val="45000"/>
                <a:satMod val="400000"/>
              </a:schemeClr>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87382" y="1564553"/>
            <a:ext cx="920080" cy="900000"/>
          </a:xfrm>
          <a:prstGeom prst="rect">
            <a:avLst/>
          </a:prstGeom>
        </p:spPr>
      </p:pic>
      <p:sp>
        <p:nvSpPr>
          <p:cNvPr id="43" name="Tekstvak 42"/>
          <p:cNvSpPr txBox="1"/>
          <p:nvPr/>
        </p:nvSpPr>
        <p:spPr>
          <a:xfrm>
            <a:off x="1690776" y="5669279"/>
            <a:ext cx="6081623" cy="769441"/>
          </a:xfrm>
          <a:prstGeom prst="rect">
            <a:avLst/>
          </a:prstGeom>
          <a:noFill/>
        </p:spPr>
        <p:txBody>
          <a:bodyPr wrap="square" rtlCol="0">
            <a:spAutoFit/>
          </a:bodyPr>
          <a:lstStyle/>
          <a:p>
            <a:r>
              <a:rPr lang="nl-BE" sz="4400" dirty="0" smtClean="0">
                <a:solidFill>
                  <a:schemeClr val="accent6"/>
                </a:solidFill>
              </a:rPr>
              <a:t>Server side </a:t>
            </a:r>
            <a:r>
              <a:rPr lang="nl-BE" sz="4400" dirty="0" err="1" smtClean="0">
                <a:solidFill>
                  <a:schemeClr val="accent6"/>
                </a:solidFill>
              </a:rPr>
              <a:t>scripting</a:t>
            </a:r>
            <a:endParaRPr lang="nl-BE" sz="4400" dirty="0">
              <a:solidFill>
                <a:schemeClr val="accent6"/>
              </a:solidFill>
            </a:endParaRPr>
          </a:p>
        </p:txBody>
      </p:sp>
      <p:sp>
        <p:nvSpPr>
          <p:cNvPr id="44" name="Rechthoek 43"/>
          <p:cNvSpPr/>
          <p:nvPr/>
        </p:nvSpPr>
        <p:spPr>
          <a:xfrm>
            <a:off x="8445258" y="5738924"/>
            <a:ext cx="3449837" cy="73152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3600" dirty="0" smtClean="0"/>
              <a:t>PHP</a:t>
            </a:r>
            <a:endParaRPr lang="nl-BE" sz="3600" dirty="0"/>
          </a:p>
        </p:txBody>
      </p:sp>
      <p:cxnSp>
        <p:nvCxnSpPr>
          <p:cNvPr id="45" name="Rechte verbindingslijn met pijl 44"/>
          <p:cNvCxnSpPr/>
          <p:nvPr/>
        </p:nvCxnSpPr>
        <p:spPr>
          <a:xfrm flipH="1" flipV="1">
            <a:off x="6957834" y="6117740"/>
            <a:ext cx="1358031" cy="1867"/>
          </a:xfrm>
          <a:prstGeom prst="straightConnector1">
            <a:avLst/>
          </a:prstGeom>
          <a:ln w="57150">
            <a:solidFill>
              <a:srgbClr val="C00000"/>
            </a:solidFill>
            <a:tailEnd type="triangle"/>
          </a:ln>
        </p:spPr>
        <p:style>
          <a:lnRef idx="1">
            <a:schemeClr val="accent6"/>
          </a:lnRef>
          <a:fillRef idx="0">
            <a:schemeClr val="accent6"/>
          </a:fillRef>
          <a:effectRef idx="0">
            <a:schemeClr val="accent6"/>
          </a:effectRef>
          <a:fontRef idx="minor">
            <a:schemeClr val="tx1"/>
          </a:fontRef>
        </p:style>
      </p:cxnSp>
      <p:sp>
        <p:nvSpPr>
          <p:cNvPr id="24" name="Tekstvak 23"/>
          <p:cNvSpPr txBox="1"/>
          <p:nvPr/>
        </p:nvSpPr>
        <p:spPr>
          <a:xfrm>
            <a:off x="1673524" y="1673524"/>
            <a:ext cx="10368222" cy="1077218"/>
          </a:xfrm>
          <a:prstGeom prst="rect">
            <a:avLst/>
          </a:prstGeom>
          <a:noFill/>
        </p:spPr>
        <p:txBody>
          <a:bodyPr wrap="square" rtlCol="0">
            <a:spAutoFit/>
          </a:bodyPr>
          <a:lstStyle/>
          <a:p>
            <a:r>
              <a:rPr lang="nl-BE" sz="3200" dirty="0" smtClean="0"/>
              <a:t>PHP genereert HTML-pagina, die naar de browser wordt gestuurd.</a:t>
            </a:r>
            <a:endParaRPr lang="nl-BE" sz="3200" dirty="0"/>
          </a:p>
        </p:txBody>
      </p:sp>
      <p:sp>
        <p:nvSpPr>
          <p:cNvPr id="26" name="Tekstvak 25"/>
          <p:cNvSpPr txBox="1"/>
          <p:nvPr/>
        </p:nvSpPr>
        <p:spPr>
          <a:xfrm>
            <a:off x="1673524" y="3246990"/>
            <a:ext cx="10368222" cy="1077218"/>
          </a:xfrm>
          <a:prstGeom prst="rect">
            <a:avLst/>
          </a:prstGeom>
          <a:noFill/>
        </p:spPr>
        <p:txBody>
          <a:bodyPr wrap="square" rtlCol="0">
            <a:spAutoFit/>
          </a:bodyPr>
          <a:lstStyle/>
          <a:p>
            <a:r>
              <a:rPr lang="nl-BE" sz="3200" dirty="0" smtClean="0"/>
              <a:t>Bij elke aanvraag wordt de HTML-pagina opnieuw samengesteld.</a:t>
            </a:r>
            <a:endParaRPr lang="nl-BE" sz="3200" dirty="0"/>
          </a:p>
        </p:txBody>
      </p:sp>
    </p:spTree>
    <p:extLst>
      <p:ext uri="{BB962C8B-B14F-4D97-AF65-F5344CB8AC3E}">
        <p14:creationId xmlns:p14="http://schemas.microsoft.com/office/powerpoint/2010/main" val="23547875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1000"/>
                                        <p:tgtEl>
                                          <p:spTgt spid="24"/>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fade">
                                      <p:cBhvr>
                                        <p:cTn id="11" dur="10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6"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197</a:t>
            </a:r>
            <a:endParaRPr lang="nl-BE" dirty="0">
              <a:solidFill>
                <a:schemeClr val="accent2">
                  <a:lumMod val="75000"/>
                </a:schemeClr>
              </a:solidFill>
            </a:endParaRPr>
          </a:p>
        </p:txBody>
      </p:sp>
      <p:sp>
        <p:nvSpPr>
          <p:cNvPr id="31" name="Titel 1"/>
          <p:cNvSpPr>
            <a:spLocks noGrp="1"/>
          </p:cNvSpPr>
          <p:nvPr>
            <p:ph type="title"/>
          </p:nvPr>
        </p:nvSpPr>
        <p:spPr>
          <a:xfrm>
            <a:off x="1463039" y="210578"/>
            <a:ext cx="10578707" cy="1077309"/>
          </a:xfrm>
          <a:solidFill>
            <a:schemeClr val="accent2">
              <a:lumMod val="75000"/>
            </a:schemeClr>
          </a:solidFill>
        </p:spPr>
        <p:txBody>
          <a:bodyPr>
            <a:normAutofit/>
          </a:bodyPr>
          <a:lstStyle/>
          <a:p>
            <a:r>
              <a:rPr lang="nl-BE" dirty="0" smtClean="0">
                <a:solidFill>
                  <a:schemeClr val="bg1"/>
                </a:solidFill>
              </a:rPr>
              <a:t>12.3 Een koekje van eigen deeg</a:t>
            </a:r>
            <a:endParaRPr lang="nl-BE" dirty="0">
              <a:solidFill>
                <a:schemeClr val="bg1"/>
              </a:solidFill>
            </a:endParaRPr>
          </a:p>
        </p:txBody>
      </p:sp>
      <p:sp>
        <p:nvSpPr>
          <p:cNvPr id="21" name="Rechthoek 20"/>
          <p:cNvSpPr/>
          <p:nvPr/>
        </p:nvSpPr>
        <p:spPr>
          <a:xfrm>
            <a:off x="287382" y="2478950"/>
            <a:ext cx="920079" cy="676599"/>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vb12 </a:t>
            </a:r>
            <a:br>
              <a:rPr lang="nl-BE" dirty="0" smtClean="0">
                <a:solidFill>
                  <a:schemeClr val="accent2">
                    <a:lumMod val="75000"/>
                  </a:schemeClr>
                </a:solidFill>
              </a:rPr>
            </a:br>
            <a:r>
              <a:rPr lang="nl-BE" dirty="0" smtClean="0">
                <a:solidFill>
                  <a:schemeClr val="accent2">
                    <a:lumMod val="75000"/>
                  </a:schemeClr>
                </a:solidFill>
              </a:rPr>
              <a:t>stap5 </a:t>
            </a:r>
            <a:endParaRPr lang="nl-BE" dirty="0">
              <a:solidFill>
                <a:schemeClr val="accent2">
                  <a:lumMod val="75000"/>
                </a:schemeClr>
              </a:solidFill>
            </a:endParaRPr>
          </a:p>
        </p:txBody>
      </p:sp>
      <p:pic>
        <p:nvPicPr>
          <p:cNvPr id="22" name="Afbeelding 21"/>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87382" y="1495206"/>
            <a:ext cx="944688" cy="869170"/>
          </a:xfrm>
          <a:prstGeom prst="rect">
            <a:avLst/>
          </a:prstGeom>
        </p:spPr>
      </p:pic>
      <p:sp>
        <p:nvSpPr>
          <p:cNvPr id="23" name="Tekstvak 22"/>
          <p:cNvSpPr txBox="1"/>
          <p:nvPr/>
        </p:nvSpPr>
        <p:spPr>
          <a:xfrm>
            <a:off x="1362698" y="1406571"/>
            <a:ext cx="10679048" cy="2677656"/>
          </a:xfrm>
          <a:prstGeom prst="rect">
            <a:avLst/>
          </a:prstGeom>
          <a:noFill/>
        </p:spPr>
        <p:txBody>
          <a:bodyPr wrap="square" rtlCol="0">
            <a:spAutoFit/>
          </a:bodyPr>
          <a:lstStyle/>
          <a:p>
            <a:pPr marL="514350" indent="-514350">
              <a:spcBef>
                <a:spcPts val="1200"/>
              </a:spcBef>
              <a:buClr>
                <a:schemeClr val="accent6"/>
              </a:buClr>
              <a:buFont typeface="Wingdings 3" panose="05040102010807070707" pitchFamily="18" charset="2"/>
              <a:buChar char=""/>
            </a:pPr>
            <a:r>
              <a:rPr lang="nl-BE" sz="2800" dirty="0"/>
              <a:t>Maak een boodschap die op de openingspagina verschijnt, waarin de bezoeker het gebruik van cookies moet accepteren om de website verder te bezoeken. Indien de bezoeker dit niet accepteert, wordt de bezoeker omgeleid naar de zoekpagina van Google. De cookie mag enkel geplaatst worden nadat de </a:t>
            </a:r>
            <a:r>
              <a:rPr lang="nl-BE" sz="2800" dirty="0" smtClean="0"/>
              <a:t>bezoeker </a:t>
            </a:r>
            <a:r>
              <a:rPr lang="nl-BE" sz="2800" dirty="0"/>
              <a:t>akkoord is gegaan.</a:t>
            </a:r>
          </a:p>
        </p:txBody>
      </p:sp>
      <p:pic>
        <p:nvPicPr>
          <p:cNvPr id="2" name="Afbeelding 1"/>
          <p:cNvPicPr>
            <a:picLocks noChangeAspect="1"/>
          </p:cNvPicPr>
          <p:nvPr/>
        </p:nvPicPr>
        <p:blipFill>
          <a:blip r:embed="rId5"/>
          <a:stretch>
            <a:fillRect/>
          </a:stretch>
        </p:blipFill>
        <p:spPr>
          <a:xfrm>
            <a:off x="1463039" y="1483849"/>
            <a:ext cx="10578707" cy="5200755"/>
          </a:xfrm>
          <a:prstGeom prst="rect">
            <a:avLst/>
          </a:prstGeom>
        </p:spPr>
      </p:pic>
    </p:spTree>
    <p:extLst>
      <p:ext uri="{BB962C8B-B14F-4D97-AF65-F5344CB8AC3E}">
        <p14:creationId xmlns:p14="http://schemas.microsoft.com/office/powerpoint/2010/main" val="659290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198</a:t>
            </a:r>
            <a:endParaRPr lang="nl-BE" dirty="0">
              <a:solidFill>
                <a:schemeClr val="accent2">
                  <a:lumMod val="75000"/>
                </a:schemeClr>
              </a:solidFill>
            </a:endParaRPr>
          </a:p>
        </p:txBody>
      </p:sp>
      <p:sp>
        <p:nvSpPr>
          <p:cNvPr id="31" name="Titel 1"/>
          <p:cNvSpPr>
            <a:spLocks noGrp="1"/>
          </p:cNvSpPr>
          <p:nvPr>
            <p:ph type="title"/>
          </p:nvPr>
        </p:nvSpPr>
        <p:spPr>
          <a:xfrm>
            <a:off x="1463039" y="210578"/>
            <a:ext cx="10578707" cy="1077309"/>
          </a:xfrm>
          <a:solidFill>
            <a:schemeClr val="accent2">
              <a:lumMod val="75000"/>
            </a:schemeClr>
          </a:solidFill>
        </p:spPr>
        <p:txBody>
          <a:bodyPr>
            <a:normAutofit/>
          </a:bodyPr>
          <a:lstStyle/>
          <a:p>
            <a:r>
              <a:rPr lang="nl-BE" dirty="0" smtClean="0">
                <a:solidFill>
                  <a:schemeClr val="bg1"/>
                </a:solidFill>
              </a:rPr>
              <a:t>12.4 Een e-mailformulier</a:t>
            </a:r>
            <a:endParaRPr lang="nl-BE" dirty="0">
              <a:solidFill>
                <a:schemeClr val="bg1"/>
              </a:solidFill>
            </a:endParaRPr>
          </a:p>
        </p:txBody>
      </p:sp>
      <p:sp>
        <p:nvSpPr>
          <p:cNvPr id="20" name="Rechthoek 19"/>
          <p:cNvSpPr/>
          <p:nvPr/>
        </p:nvSpPr>
        <p:spPr>
          <a:xfrm>
            <a:off x="287382" y="2478950"/>
            <a:ext cx="920079" cy="676599"/>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vb12 </a:t>
            </a:r>
            <a:br>
              <a:rPr lang="nl-BE" dirty="0" smtClean="0">
                <a:solidFill>
                  <a:schemeClr val="accent2">
                    <a:lumMod val="75000"/>
                  </a:schemeClr>
                </a:solidFill>
              </a:rPr>
            </a:br>
            <a:r>
              <a:rPr lang="nl-BE" dirty="0" smtClean="0">
                <a:solidFill>
                  <a:schemeClr val="accent2">
                    <a:lumMod val="75000"/>
                  </a:schemeClr>
                </a:solidFill>
              </a:rPr>
              <a:t>stap6 </a:t>
            </a:r>
            <a:endParaRPr lang="nl-BE" dirty="0">
              <a:solidFill>
                <a:schemeClr val="accent2">
                  <a:lumMod val="75000"/>
                </a:schemeClr>
              </a:solidFill>
            </a:endParaRPr>
          </a:p>
        </p:txBody>
      </p:sp>
      <p:pic>
        <p:nvPicPr>
          <p:cNvPr id="21" name="Afbeelding 20"/>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87382" y="1495206"/>
            <a:ext cx="944688" cy="869170"/>
          </a:xfrm>
          <a:prstGeom prst="rect">
            <a:avLst/>
          </a:prstGeom>
        </p:spPr>
      </p:pic>
      <p:sp>
        <p:nvSpPr>
          <p:cNvPr id="22" name="Tekstvak 21"/>
          <p:cNvSpPr txBox="1"/>
          <p:nvPr/>
        </p:nvSpPr>
        <p:spPr>
          <a:xfrm>
            <a:off x="1362698" y="1406571"/>
            <a:ext cx="10679048" cy="3262432"/>
          </a:xfrm>
          <a:prstGeom prst="rect">
            <a:avLst/>
          </a:prstGeom>
          <a:noFill/>
        </p:spPr>
        <p:txBody>
          <a:bodyPr wrap="square" rtlCol="0">
            <a:spAutoFit/>
          </a:bodyPr>
          <a:lstStyle/>
          <a:p>
            <a:pPr marL="514350" indent="-514350">
              <a:spcBef>
                <a:spcPts val="1200"/>
              </a:spcBef>
              <a:buClr>
                <a:schemeClr val="accent6"/>
              </a:buClr>
              <a:buFont typeface="Wingdings 3" panose="05040102010807070707" pitchFamily="18" charset="2"/>
              <a:buChar char=""/>
            </a:pPr>
            <a:r>
              <a:rPr lang="nl-BE" sz="2800" dirty="0" smtClean="0"/>
              <a:t>Open </a:t>
            </a:r>
            <a:r>
              <a:rPr lang="nl-BE" sz="2800" dirty="0" err="1">
                <a:solidFill>
                  <a:schemeClr val="accent6"/>
                </a:solidFill>
                <a:latin typeface="Code New Roman" panose="020B0609020204030204" pitchFamily="49" charset="0"/>
                <a:cs typeface="Code New Roman" panose="020B0609020204030204" pitchFamily="49" charset="0"/>
              </a:rPr>
              <a:t>deelnemen.php</a:t>
            </a:r>
            <a:r>
              <a:rPr lang="nl-BE" sz="2800" dirty="0"/>
              <a:t> in de map </a:t>
            </a:r>
            <a:r>
              <a:rPr lang="nl-BE" sz="2800" dirty="0" err="1">
                <a:solidFill>
                  <a:schemeClr val="accent6"/>
                </a:solidFill>
                <a:latin typeface="Code New Roman" panose="020B0609020204030204" pitchFamily="49" charset="0"/>
                <a:cs typeface="Code New Roman" panose="020B0609020204030204" pitchFamily="49" charset="0"/>
              </a:rPr>
              <a:t>includes</a:t>
            </a:r>
            <a:r>
              <a:rPr lang="nl-BE" sz="2800" dirty="0"/>
              <a:t>.</a:t>
            </a:r>
          </a:p>
          <a:p>
            <a:pPr marL="514350" indent="-514350">
              <a:spcBef>
                <a:spcPts val="1200"/>
              </a:spcBef>
              <a:buClr>
                <a:schemeClr val="accent6"/>
              </a:buClr>
              <a:buFont typeface="Wingdings 3" panose="05040102010807070707" pitchFamily="18" charset="2"/>
              <a:buChar char=""/>
            </a:pPr>
            <a:r>
              <a:rPr lang="nl-BE" sz="2800" dirty="0" smtClean="0"/>
              <a:t>Ontwerp </a:t>
            </a:r>
            <a:r>
              <a:rPr lang="nl-BE" sz="2800" dirty="0"/>
              <a:t>het </a:t>
            </a:r>
            <a:r>
              <a:rPr lang="nl-BE" sz="2800" dirty="0" smtClean="0"/>
              <a:t>deel-</a:t>
            </a:r>
            <a:br>
              <a:rPr lang="nl-BE" sz="2800" dirty="0" smtClean="0"/>
            </a:br>
            <a:r>
              <a:rPr lang="nl-BE" sz="2800" dirty="0" err="1" smtClean="0"/>
              <a:t>nameformulier</a:t>
            </a:r>
            <a:r>
              <a:rPr lang="nl-BE" sz="2800" dirty="0" smtClean="0"/>
              <a:t> </a:t>
            </a:r>
            <a:r>
              <a:rPr lang="nl-BE" sz="2800" dirty="0"/>
              <a:t>voor </a:t>
            </a:r>
            <a:r>
              <a:rPr lang="nl-BE" sz="2800" dirty="0" smtClean="0"/>
              <a:t/>
            </a:r>
            <a:br>
              <a:rPr lang="nl-BE" sz="2800" dirty="0" smtClean="0"/>
            </a:br>
            <a:r>
              <a:rPr lang="nl-BE" sz="2800" dirty="0" smtClean="0"/>
              <a:t>de fotowedstrijd</a:t>
            </a:r>
            <a:r>
              <a:rPr lang="nl-BE" sz="2800" dirty="0"/>
              <a:t>. </a:t>
            </a:r>
            <a:r>
              <a:rPr lang="nl-BE" sz="2800" dirty="0" smtClean="0"/>
              <a:t/>
            </a:r>
            <a:br>
              <a:rPr lang="nl-BE" sz="2800" dirty="0" smtClean="0"/>
            </a:br>
            <a:r>
              <a:rPr lang="nl-BE" sz="2800" dirty="0" smtClean="0"/>
              <a:t>Dat </a:t>
            </a:r>
            <a:r>
              <a:rPr lang="nl-BE" sz="2800" dirty="0"/>
              <a:t>moet </a:t>
            </a:r>
            <a:r>
              <a:rPr lang="nl-BE" sz="2800" dirty="0" smtClean="0"/>
              <a:t>er </a:t>
            </a:r>
            <a:br>
              <a:rPr lang="nl-BE" sz="2800" dirty="0" smtClean="0"/>
            </a:br>
            <a:r>
              <a:rPr lang="nl-BE" sz="2800" dirty="0" smtClean="0"/>
              <a:t>ongeveer </a:t>
            </a:r>
            <a:r>
              <a:rPr lang="nl-BE" sz="2800" dirty="0"/>
              <a:t>zo uit </a:t>
            </a:r>
            <a:r>
              <a:rPr lang="nl-BE" sz="2800" dirty="0" smtClean="0"/>
              <a:t/>
            </a:r>
            <a:br>
              <a:rPr lang="nl-BE" sz="2800" dirty="0" smtClean="0"/>
            </a:br>
            <a:r>
              <a:rPr lang="nl-BE" sz="2800" dirty="0" smtClean="0"/>
              <a:t>zien</a:t>
            </a:r>
            <a:r>
              <a:rPr lang="nl-BE" sz="2800" dirty="0"/>
              <a:t>:</a:t>
            </a:r>
          </a:p>
        </p:txBody>
      </p:sp>
      <p:pic>
        <p:nvPicPr>
          <p:cNvPr id="23" name="Afbeelding 22"/>
          <p:cNvPicPr/>
          <p:nvPr/>
        </p:nvPicPr>
        <p:blipFill rotWithShape="1">
          <a:blip r:embed="rId5" cstate="print">
            <a:extLst>
              <a:ext uri="{28A0092B-C50C-407E-A947-70E740481C1C}">
                <a14:useLocalDpi xmlns:a14="http://schemas.microsoft.com/office/drawing/2010/main" val="0"/>
              </a:ext>
            </a:extLst>
          </a:blip>
          <a:srcRect l="19672" t="27956" r="25053" b="13428"/>
          <a:stretch/>
        </p:blipFill>
        <p:spPr bwMode="auto">
          <a:xfrm>
            <a:off x="5402424" y="2173615"/>
            <a:ext cx="6639322" cy="4484709"/>
          </a:xfrm>
          <a:prstGeom prst="rect">
            <a:avLst/>
          </a:prstGeom>
          <a:ln>
            <a:solidFill>
              <a:schemeClr val="tx1"/>
            </a:solid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43644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198</a:t>
            </a:r>
            <a:endParaRPr lang="nl-BE" dirty="0">
              <a:solidFill>
                <a:schemeClr val="accent2">
                  <a:lumMod val="75000"/>
                </a:schemeClr>
              </a:solidFill>
            </a:endParaRPr>
          </a:p>
        </p:txBody>
      </p:sp>
      <p:sp>
        <p:nvSpPr>
          <p:cNvPr id="31" name="Titel 1"/>
          <p:cNvSpPr>
            <a:spLocks noGrp="1"/>
          </p:cNvSpPr>
          <p:nvPr>
            <p:ph type="title"/>
          </p:nvPr>
        </p:nvSpPr>
        <p:spPr>
          <a:xfrm>
            <a:off x="1463039" y="210578"/>
            <a:ext cx="10578707" cy="1077309"/>
          </a:xfrm>
          <a:solidFill>
            <a:schemeClr val="accent2">
              <a:lumMod val="75000"/>
            </a:schemeClr>
          </a:solidFill>
        </p:spPr>
        <p:txBody>
          <a:bodyPr>
            <a:normAutofit/>
          </a:bodyPr>
          <a:lstStyle/>
          <a:p>
            <a:r>
              <a:rPr lang="nl-BE" dirty="0" smtClean="0">
                <a:solidFill>
                  <a:schemeClr val="bg1"/>
                </a:solidFill>
              </a:rPr>
              <a:t>12.4 Een e-mailformulier</a:t>
            </a:r>
            <a:endParaRPr lang="nl-BE" dirty="0">
              <a:solidFill>
                <a:schemeClr val="bg1"/>
              </a:solidFill>
            </a:endParaRPr>
          </a:p>
        </p:txBody>
      </p:sp>
      <p:sp>
        <p:nvSpPr>
          <p:cNvPr id="20" name="Rechthoek 19"/>
          <p:cNvSpPr/>
          <p:nvPr/>
        </p:nvSpPr>
        <p:spPr>
          <a:xfrm>
            <a:off x="287382" y="2478950"/>
            <a:ext cx="920079" cy="676599"/>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vb12 </a:t>
            </a:r>
            <a:br>
              <a:rPr lang="nl-BE" dirty="0" smtClean="0">
                <a:solidFill>
                  <a:schemeClr val="accent2">
                    <a:lumMod val="75000"/>
                  </a:schemeClr>
                </a:solidFill>
              </a:rPr>
            </a:br>
            <a:r>
              <a:rPr lang="nl-BE" dirty="0" smtClean="0">
                <a:solidFill>
                  <a:schemeClr val="accent2">
                    <a:lumMod val="75000"/>
                  </a:schemeClr>
                </a:solidFill>
              </a:rPr>
              <a:t>stap6 </a:t>
            </a:r>
            <a:endParaRPr lang="nl-BE" dirty="0">
              <a:solidFill>
                <a:schemeClr val="accent2">
                  <a:lumMod val="75000"/>
                </a:schemeClr>
              </a:solidFill>
            </a:endParaRPr>
          </a:p>
        </p:txBody>
      </p:sp>
      <p:pic>
        <p:nvPicPr>
          <p:cNvPr id="21" name="Afbeelding 20"/>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87382" y="1495206"/>
            <a:ext cx="944688" cy="869170"/>
          </a:xfrm>
          <a:prstGeom prst="rect">
            <a:avLst/>
          </a:prstGeom>
        </p:spPr>
      </p:pic>
      <p:sp>
        <p:nvSpPr>
          <p:cNvPr id="22" name="Tekstvak 21"/>
          <p:cNvSpPr txBox="1"/>
          <p:nvPr/>
        </p:nvSpPr>
        <p:spPr>
          <a:xfrm>
            <a:off x="1362698" y="1406571"/>
            <a:ext cx="10679048" cy="1384995"/>
          </a:xfrm>
          <a:prstGeom prst="rect">
            <a:avLst/>
          </a:prstGeom>
          <a:noFill/>
        </p:spPr>
        <p:txBody>
          <a:bodyPr wrap="square" rtlCol="0">
            <a:spAutoFit/>
          </a:bodyPr>
          <a:lstStyle/>
          <a:p>
            <a:pPr marL="514350" indent="-514350">
              <a:spcBef>
                <a:spcPts val="1200"/>
              </a:spcBef>
              <a:buClr>
                <a:schemeClr val="accent6"/>
              </a:buClr>
              <a:buFont typeface="Wingdings 3" panose="05040102010807070707" pitchFamily="18" charset="2"/>
              <a:buChar char=""/>
            </a:pPr>
            <a:r>
              <a:rPr lang="nl-BE" sz="2800" dirty="0" smtClean="0"/>
              <a:t>In </a:t>
            </a:r>
            <a:r>
              <a:rPr lang="nl-BE" sz="2800" dirty="0"/>
              <a:t>de </a:t>
            </a:r>
            <a:r>
              <a:rPr lang="nl-BE" sz="2800" dirty="0">
                <a:solidFill>
                  <a:schemeClr val="accent6"/>
                </a:solidFill>
                <a:latin typeface="Code New Roman" panose="020B0609020204030204" pitchFamily="49" charset="0"/>
                <a:cs typeface="Code New Roman" panose="020B0609020204030204" pitchFamily="49" charset="0"/>
              </a:rPr>
              <a:t>&lt;form&gt;</a:t>
            </a:r>
            <a:r>
              <a:rPr lang="nl-BE" sz="2800" dirty="0"/>
              <a:t>-tag moet de </a:t>
            </a:r>
            <a:r>
              <a:rPr lang="nl-BE" sz="2800" dirty="0">
                <a:solidFill>
                  <a:schemeClr val="accent6"/>
                </a:solidFill>
                <a:latin typeface="Code New Roman" panose="020B0609020204030204" pitchFamily="49" charset="0"/>
                <a:cs typeface="Code New Roman" panose="020B0609020204030204" pitchFamily="49" charset="0"/>
              </a:rPr>
              <a:t>post</a:t>
            </a:r>
            <a:r>
              <a:rPr lang="nl-BE" sz="2800" dirty="0"/>
              <a:t>–methode worden opgenomen en een verwijzing naar een mailscript dat ervoor zorgt dat het formulier via e-mail wordt </a:t>
            </a:r>
            <a:r>
              <a:rPr lang="nl-BE" sz="2800" dirty="0" smtClean="0"/>
              <a:t>verzonden</a:t>
            </a:r>
            <a:r>
              <a:rPr lang="nl-BE" sz="2800" dirty="0"/>
              <a:t>:</a:t>
            </a:r>
          </a:p>
        </p:txBody>
      </p:sp>
      <p:graphicFrame>
        <p:nvGraphicFramePr>
          <p:cNvPr id="16" name="Tabel 15"/>
          <p:cNvGraphicFramePr>
            <a:graphicFrameLocks noGrp="1"/>
          </p:cNvGraphicFramePr>
          <p:nvPr>
            <p:extLst>
              <p:ext uri="{D42A27DB-BD31-4B8C-83A1-F6EECF244321}">
                <p14:modId xmlns:p14="http://schemas.microsoft.com/office/powerpoint/2010/main" val="2624604663"/>
              </p:ext>
            </p:extLst>
          </p:nvPr>
        </p:nvGraphicFramePr>
        <p:xfrm>
          <a:off x="1436913" y="3108957"/>
          <a:ext cx="10578707" cy="1097280"/>
        </p:xfrm>
        <a:graphic>
          <a:graphicData uri="http://schemas.openxmlformats.org/drawingml/2006/table">
            <a:tbl>
              <a:tblPr firstRow="1" firstCol="1" bandRow="1">
                <a:tableStyleId>{5C22544A-7EE6-4342-B048-85BDC9FD1C3A}</a:tableStyleId>
              </a:tblPr>
              <a:tblGrid>
                <a:gridCol w="707762">
                  <a:extLst>
                    <a:ext uri="{9D8B030D-6E8A-4147-A177-3AD203B41FA5}">
                      <a16:colId xmlns:a16="http://schemas.microsoft.com/office/drawing/2014/main" val="2855085912"/>
                    </a:ext>
                  </a:extLst>
                </a:gridCol>
                <a:gridCol w="9870945">
                  <a:extLst>
                    <a:ext uri="{9D8B030D-6E8A-4147-A177-3AD203B41FA5}">
                      <a16:colId xmlns:a16="http://schemas.microsoft.com/office/drawing/2014/main" val="2105840097"/>
                    </a:ext>
                  </a:extLst>
                </a:gridCol>
              </a:tblGrid>
              <a:tr h="0">
                <a:tc>
                  <a:txBody>
                    <a:bodyPr/>
                    <a:lstStyle/>
                    <a:p>
                      <a:pPr algn="r">
                        <a:lnSpc>
                          <a:spcPct val="100000"/>
                        </a:lnSpc>
                        <a:spcAft>
                          <a:spcPts val="0"/>
                        </a:spcAft>
                      </a:pPr>
                      <a:endParaRPr lang="nl-BE" sz="2400" b="0" dirty="0" smtClean="0">
                        <a:effectLst/>
                        <a:latin typeface="+mn-lt"/>
                        <a:ea typeface="+mn-ea"/>
                        <a:cs typeface="+mn-cs"/>
                      </a:endParaRPr>
                    </a:p>
                    <a:p>
                      <a:pPr algn="r">
                        <a:lnSpc>
                          <a:spcPct val="100000"/>
                        </a:lnSpc>
                        <a:spcAft>
                          <a:spcPts val="0"/>
                        </a:spcAft>
                      </a:pPr>
                      <a:r>
                        <a:rPr lang="nl-BE" sz="2400" b="0" dirty="0" smtClean="0">
                          <a:effectLst/>
                          <a:latin typeface="+mn-lt"/>
                          <a:ea typeface="+mn-ea"/>
                          <a:cs typeface="+mn-cs"/>
                        </a:rPr>
                        <a:t>4</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00000"/>
                        </a:lnSpc>
                        <a:spcBef>
                          <a:spcPts val="0"/>
                        </a:spcBef>
                        <a:spcAft>
                          <a:spcPts val="0"/>
                        </a:spcAft>
                        <a:tabLst>
                          <a:tab pos="200660" algn="l"/>
                          <a:tab pos="387350" algn="l"/>
                          <a:tab pos="562610" algn="l"/>
                        </a:tabLst>
                      </a:pPr>
                      <a:endParaRPr lang="pt-BR" sz="24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endParaRPr>
                    </a:p>
                    <a:p>
                      <a:pPr algn="l">
                        <a:lnSpc>
                          <a:spcPct val="100000"/>
                        </a:lnSpc>
                        <a:spcBef>
                          <a:spcPts val="0"/>
                        </a:spcBef>
                        <a:spcAft>
                          <a:spcPts val="0"/>
                        </a:spcAft>
                        <a:tabLst>
                          <a:tab pos="200660" algn="l"/>
                          <a:tab pos="387350" algn="l"/>
                          <a:tab pos="562610" algn="l"/>
                        </a:tabLst>
                      </a:pPr>
                      <a:r>
                        <a:rPr lang="pt-BR" sz="24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a:t>
                      </a:r>
                      <a:r>
                        <a:rPr lang="en-US" sz="2400" b="0" dirty="0" smtClean="0">
                          <a:solidFill>
                            <a:srgbClr val="C00000"/>
                          </a:solidFill>
                          <a:effectLst/>
                          <a:latin typeface="Code New Roman" panose="020B0609020204030204" pitchFamily="49" charset="0"/>
                          <a:ea typeface="Times New Roman" panose="02020603050405020304" pitchFamily="18" charset="0"/>
                          <a:cs typeface="Code New Roman" panose="020B0609020204030204" pitchFamily="49" charset="0"/>
                        </a:rPr>
                        <a:t>&lt;form method="post" action="scripts/</a:t>
                      </a:r>
                      <a:r>
                        <a:rPr lang="en-US" sz="2400" b="0" dirty="0" err="1" smtClean="0">
                          <a:solidFill>
                            <a:srgbClr val="C00000"/>
                          </a:solidFill>
                          <a:effectLst/>
                          <a:latin typeface="Code New Roman" panose="020B0609020204030204" pitchFamily="49" charset="0"/>
                          <a:ea typeface="Times New Roman" panose="02020603050405020304" pitchFamily="18" charset="0"/>
                          <a:cs typeface="Code New Roman" panose="020B0609020204030204" pitchFamily="49" charset="0"/>
                        </a:rPr>
                        <a:t>mailscript.php</a:t>
                      </a:r>
                      <a:r>
                        <a:rPr lang="en-US" sz="2400" b="0" dirty="0" smtClean="0">
                          <a:solidFill>
                            <a:srgbClr val="C00000"/>
                          </a:solidFill>
                          <a:effectLst/>
                          <a:latin typeface="Code New Roman" panose="020B0609020204030204" pitchFamily="49" charset="0"/>
                          <a:ea typeface="Times New Roman" panose="02020603050405020304" pitchFamily="18" charset="0"/>
                          <a:cs typeface="Code New Roman" panose="020B0609020204030204" pitchFamily="49" charset="0"/>
                        </a:rPr>
                        <a:t>"&gt;</a:t>
                      </a:r>
                      <a:r>
                        <a:rPr lang="nl-BE" sz="24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a:r>
                      <a:br>
                        <a:rPr lang="nl-BE" sz="24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br>
                      <a:endParaRPr lang="pt-BR" sz="24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endParaRPr>
                    </a:p>
                  </a:txBody>
                  <a:tcPr marL="89535" marR="895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12953234"/>
                  </a:ext>
                </a:extLst>
              </a:tr>
            </a:tbl>
          </a:graphicData>
        </a:graphic>
      </p:graphicFrame>
    </p:spTree>
    <p:extLst>
      <p:ext uri="{BB962C8B-B14F-4D97-AF65-F5344CB8AC3E}">
        <p14:creationId xmlns:p14="http://schemas.microsoft.com/office/powerpoint/2010/main" val="9592726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198</a:t>
            </a:r>
            <a:endParaRPr lang="nl-BE" dirty="0">
              <a:solidFill>
                <a:schemeClr val="accent2">
                  <a:lumMod val="75000"/>
                </a:schemeClr>
              </a:solidFill>
            </a:endParaRPr>
          </a:p>
        </p:txBody>
      </p:sp>
      <p:sp>
        <p:nvSpPr>
          <p:cNvPr id="31" name="Titel 1"/>
          <p:cNvSpPr>
            <a:spLocks noGrp="1"/>
          </p:cNvSpPr>
          <p:nvPr>
            <p:ph type="title"/>
          </p:nvPr>
        </p:nvSpPr>
        <p:spPr>
          <a:xfrm>
            <a:off x="1463039" y="210578"/>
            <a:ext cx="10578707" cy="1077309"/>
          </a:xfrm>
          <a:solidFill>
            <a:schemeClr val="accent2">
              <a:lumMod val="75000"/>
            </a:schemeClr>
          </a:solidFill>
        </p:spPr>
        <p:txBody>
          <a:bodyPr>
            <a:normAutofit/>
          </a:bodyPr>
          <a:lstStyle/>
          <a:p>
            <a:r>
              <a:rPr lang="nl-BE" dirty="0" smtClean="0">
                <a:solidFill>
                  <a:schemeClr val="bg1"/>
                </a:solidFill>
              </a:rPr>
              <a:t>12.4 Een e-mailformulier</a:t>
            </a:r>
            <a:endParaRPr lang="nl-BE" dirty="0">
              <a:solidFill>
                <a:schemeClr val="bg1"/>
              </a:solidFill>
            </a:endParaRPr>
          </a:p>
        </p:txBody>
      </p:sp>
      <p:sp>
        <p:nvSpPr>
          <p:cNvPr id="20" name="Rechthoek 19"/>
          <p:cNvSpPr/>
          <p:nvPr/>
        </p:nvSpPr>
        <p:spPr>
          <a:xfrm>
            <a:off x="287382" y="2478950"/>
            <a:ext cx="920079" cy="676599"/>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vb12 </a:t>
            </a:r>
            <a:br>
              <a:rPr lang="nl-BE" dirty="0" smtClean="0">
                <a:solidFill>
                  <a:schemeClr val="accent2">
                    <a:lumMod val="75000"/>
                  </a:schemeClr>
                </a:solidFill>
              </a:rPr>
            </a:br>
            <a:r>
              <a:rPr lang="nl-BE" dirty="0" smtClean="0">
                <a:solidFill>
                  <a:schemeClr val="accent2">
                    <a:lumMod val="75000"/>
                  </a:schemeClr>
                </a:solidFill>
              </a:rPr>
              <a:t>stap6 </a:t>
            </a:r>
            <a:endParaRPr lang="nl-BE" dirty="0">
              <a:solidFill>
                <a:schemeClr val="accent2">
                  <a:lumMod val="75000"/>
                </a:schemeClr>
              </a:solidFill>
            </a:endParaRPr>
          </a:p>
        </p:txBody>
      </p:sp>
      <p:pic>
        <p:nvPicPr>
          <p:cNvPr id="21" name="Afbeelding 20"/>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87382" y="1495206"/>
            <a:ext cx="944688" cy="869170"/>
          </a:xfrm>
          <a:prstGeom prst="rect">
            <a:avLst/>
          </a:prstGeom>
        </p:spPr>
      </p:pic>
      <p:sp>
        <p:nvSpPr>
          <p:cNvPr id="22" name="Tekstvak 21"/>
          <p:cNvSpPr txBox="1"/>
          <p:nvPr/>
        </p:nvSpPr>
        <p:spPr>
          <a:xfrm>
            <a:off x="1362698" y="1406571"/>
            <a:ext cx="10679048" cy="1384995"/>
          </a:xfrm>
          <a:prstGeom prst="rect">
            <a:avLst/>
          </a:prstGeom>
          <a:noFill/>
        </p:spPr>
        <p:txBody>
          <a:bodyPr wrap="square" rtlCol="0">
            <a:spAutoFit/>
          </a:bodyPr>
          <a:lstStyle/>
          <a:p>
            <a:pPr marL="514350" indent="-514350">
              <a:spcBef>
                <a:spcPts val="1200"/>
              </a:spcBef>
              <a:buClr>
                <a:schemeClr val="accent6"/>
              </a:buClr>
              <a:buFont typeface="Wingdings 3" panose="05040102010807070707" pitchFamily="18" charset="2"/>
              <a:buChar char=""/>
            </a:pPr>
            <a:r>
              <a:rPr lang="nl-BE" sz="2800" dirty="0" smtClean="0"/>
              <a:t>De </a:t>
            </a:r>
            <a:r>
              <a:rPr lang="nl-BE" sz="2800" dirty="0"/>
              <a:t>knop is een </a:t>
            </a:r>
            <a:r>
              <a:rPr lang="nl-BE" sz="2800" dirty="0">
                <a:solidFill>
                  <a:schemeClr val="accent6"/>
                </a:solidFill>
                <a:latin typeface="Code New Roman" panose="020B0609020204030204" pitchFamily="49" charset="0"/>
                <a:cs typeface="Code New Roman" panose="020B0609020204030204" pitchFamily="49" charset="0"/>
              </a:rPr>
              <a:t>&lt;input&gt;-</a:t>
            </a:r>
            <a:r>
              <a:rPr lang="nl-BE" sz="2800" dirty="0"/>
              <a:t>veld van het type </a:t>
            </a:r>
            <a:r>
              <a:rPr lang="nl-BE" sz="2800" dirty="0" err="1">
                <a:solidFill>
                  <a:schemeClr val="accent6"/>
                </a:solidFill>
                <a:latin typeface="Code New Roman" panose="020B0609020204030204" pitchFamily="49" charset="0"/>
                <a:cs typeface="Code New Roman" panose="020B0609020204030204" pitchFamily="49" charset="0"/>
              </a:rPr>
              <a:t>submit</a:t>
            </a:r>
            <a:r>
              <a:rPr lang="nl-BE" sz="2800" dirty="0"/>
              <a:t> – dit is noodzakelijk om de </a:t>
            </a:r>
            <a:r>
              <a:rPr lang="nl-BE" sz="2800" dirty="0">
                <a:solidFill>
                  <a:schemeClr val="accent6"/>
                </a:solidFill>
                <a:latin typeface="Code New Roman" panose="020B0609020204030204" pitchFamily="49" charset="0"/>
                <a:cs typeface="Code New Roman" panose="020B0609020204030204" pitchFamily="49" charset="0"/>
              </a:rPr>
              <a:t>post</a:t>
            </a:r>
            <a:r>
              <a:rPr lang="nl-BE" sz="2800" dirty="0"/>
              <a:t>-actie van het formuliertje uit te voeren. Zorg voor een mooie opmaak van de knop.</a:t>
            </a:r>
          </a:p>
        </p:txBody>
      </p:sp>
      <p:graphicFrame>
        <p:nvGraphicFramePr>
          <p:cNvPr id="16" name="Tabel 15"/>
          <p:cNvGraphicFramePr>
            <a:graphicFrameLocks noGrp="1"/>
          </p:cNvGraphicFramePr>
          <p:nvPr>
            <p:extLst>
              <p:ext uri="{D42A27DB-BD31-4B8C-83A1-F6EECF244321}">
                <p14:modId xmlns:p14="http://schemas.microsoft.com/office/powerpoint/2010/main" val="1251946194"/>
              </p:ext>
            </p:extLst>
          </p:nvPr>
        </p:nvGraphicFramePr>
        <p:xfrm>
          <a:off x="1436913" y="3108957"/>
          <a:ext cx="10578707" cy="1097280"/>
        </p:xfrm>
        <a:graphic>
          <a:graphicData uri="http://schemas.openxmlformats.org/drawingml/2006/table">
            <a:tbl>
              <a:tblPr firstRow="1" firstCol="1" bandRow="1">
                <a:tableStyleId>{5C22544A-7EE6-4342-B048-85BDC9FD1C3A}</a:tableStyleId>
              </a:tblPr>
              <a:tblGrid>
                <a:gridCol w="707762">
                  <a:extLst>
                    <a:ext uri="{9D8B030D-6E8A-4147-A177-3AD203B41FA5}">
                      <a16:colId xmlns:a16="http://schemas.microsoft.com/office/drawing/2014/main" val="2855085912"/>
                    </a:ext>
                  </a:extLst>
                </a:gridCol>
                <a:gridCol w="9870945">
                  <a:extLst>
                    <a:ext uri="{9D8B030D-6E8A-4147-A177-3AD203B41FA5}">
                      <a16:colId xmlns:a16="http://schemas.microsoft.com/office/drawing/2014/main" val="2105840097"/>
                    </a:ext>
                  </a:extLst>
                </a:gridCol>
              </a:tblGrid>
              <a:tr h="0">
                <a:tc>
                  <a:txBody>
                    <a:bodyPr/>
                    <a:lstStyle/>
                    <a:p>
                      <a:pPr algn="r">
                        <a:lnSpc>
                          <a:spcPct val="100000"/>
                        </a:lnSpc>
                        <a:spcAft>
                          <a:spcPts val="0"/>
                        </a:spcAft>
                      </a:pPr>
                      <a:endParaRPr lang="nl-BE" sz="2400" b="0" dirty="0" smtClean="0">
                        <a:effectLst/>
                        <a:latin typeface="+mn-lt"/>
                        <a:ea typeface="+mn-ea"/>
                        <a:cs typeface="+mn-cs"/>
                      </a:endParaRPr>
                    </a:p>
                    <a:p>
                      <a:pPr algn="r">
                        <a:lnSpc>
                          <a:spcPct val="100000"/>
                        </a:lnSpc>
                        <a:spcAft>
                          <a:spcPts val="0"/>
                        </a:spcAft>
                      </a:pPr>
                      <a:r>
                        <a:rPr lang="nl-BE" sz="2400" b="0" dirty="0" smtClean="0">
                          <a:effectLst/>
                          <a:latin typeface="+mn-lt"/>
                          <a:ea typeface="+mn-ea"/>
                          <a:cs typeface="+mn-cs"/>
                        </a:rPr>
                        <a:t>82</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00000"/>
                        </a:lnSpc>
                        <a:spcBef>
                          <a:spcPts val="0"/>
                        </a:spcBef>
                        <a:spcAft>
                          <a:spcPts val="0"/>
                        </a:spcAft>
                        <a:tabLst>
                          <a:tab pos="200660" algn="l"/>
                          <a:tab pos="387350" algn="l"/>
                          <a:tab pos="562610" algn="l"/>
                        </a:tabLst>
                      </a:pPr>
                      <a:endParaRPr lang="pt-BR" sz="24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endParaRPr>
                    </a:p>
                    <a:p>
                      <a:pPr algn="l">
                        <a:lnSpc>
                          <a:spcPct val="100000"/>
                        </a:lnSpc>
                        <a:spcBef>
                          <a:spcPts val="0"/>
                        </a:spcBef>
                        <a:spcAft>
                          <a:spcPts val="0"/>
                        </a:spcAft>
                        <a:tabLst>
                          <a:tab pos="200660" algn="l"/>
                          <a:tab pos="387350" algn="l"/>
                          <a:tab pos="562610" algn="l"/>
                        </a:tabLst>
                      </a:pPr>
                      <a:r>
                        <a:rPr lang="pt-BR" sz="24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a:t>
                      </a:r>
                      <a:r>
                        <a:rPr lang="en-US" sz="2400" b="0" dirty="0" smtClean="0">
                          <a:solidFill>
                            <a:srgbClr val="C00000"/>
                          </a:solidFill>
                          <a:effectLst/>
                          <a:latin typeface="Code New Roman" panose="020B0609020204030204" pitchFamily="49" charset="0"/>
                          <a:ea typeface="Times New Roman" panose="02020603050405020304" pitchFamily="18" charset="0"/>
                          <a:cs typeface="Code New Roman" panose="020B0609020204030204" pitchFamily="49" charset="0"/>
                        </a:rPr>
                        <a:t>&lt;input type="submit" value="</a:t>
                      </a:r>
                      <a:r>
                        <a:rPr lang="en-US" sz="2400" b="0" dirty="0" err="1" smtClean="0">
                          <a:solidFill>
                            <a:srgbClr val="C00000"/>
                          </a:solidFill>
                          <a:effectLst/>
                          <a:latin typeface="Code New Roman" panose="020B0609020204030204" pitchFamily="49" charset="0"/>
                          <a:ea typeface="Times New Roman" panose="02020603050405020304" pitchFamily="18" charset="0"/>
                          <a:cs typeface="Code New Roman" panose="020B0609020204030204" pitchFamily="49" charset="0"/>
                        </a:rPr>
                        <a:t>deelnemen</a:t>
                      </a:r>
                      <a:r>
                        <a:rPr lang="en-US" sz="2400" b="0" dirty="0" smtClean="0">
                          <a:solidFill>
                            <a:srgbClr val="C00000"/>
                          </a:solidFill>
                          <a:effectLst/>
                          <a:latin typeface="Code New Roman" panose="020B0609020204030204" pitchFamily="49" charset="0"/>
                          <a:ea typeface="Times New Roman" panose="02020603050405020304" pitchFamily="18" charset="0"/>
                          <a:cs typeface="Code New Roman" panose="020B0609020204030204" pitchFamily="49" charset="0"/>
                        </a:rPr>
                        <a:t>"&gt;</a:t>
                      </a:r>
                      <a:r>
                        <a:rPr lang="nl-BE" sz="24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a:r>
                      <a:br>
                        <a:rPr lang="nl-BE" sz="24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br>
                      <a:endParaRPr lang="pt-BR" sz="24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endParaRPr>
                    </a:p>
                  </a:txBody>
                  <a:tcPr marL="89535" marR="895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12953234"/>
                  </a:ext>
                </a:extLst>
              </a:tr>
            </a:tbl>
          </a:graphicData>
        </a:graphic>
      </p:graphicFrame>
    </p:spTree>
    <p:extLst>
      <p:ext uri="{BB962C8B-B14F-4D97-AF65-F5344CB8AC3E}">
        <p14:creationId xmlns:p14="http://schemas.microsoft.com/office/powerpoint/2010/main" val="2187807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198</a:t>
            </a:r>
            <a:endParaRPr lang="nl-BE" dirty="0">
              <a:solidFill>
                <a:schemeClr val="accent2">
                  <a:lumMod val="75000"/>
                </a:schemeClr>
              </a:solidFill>
            </a:endParaRPr>
          </a:p>
        </p:txBody>
      </p:sp>
      <p:sp>
        <p:nvSpPr>
          <p:cNvPr id="31" name="Titel 1"/>
          <p:cNvSpPr>
            <a:spLocks noGrp="1"/>
          </p:cNvSpPr>
          <p:nvPr>
            <p:ph type="title"/>
          </p:nvPr>
        </p:nvSpPr>
        <p:spPr>
          <a:xfrm>
            <a:off x="1463039" y="210578"/>
            <a:ext cx="10578707" cy="1077309"/>
          </a:xfrm>
          <a:solidFill>
            <a:schemeClr val="accent2">
              <a:lumMod val="75000"/>
            </a:schemeClr>
          </a:solidFill>
        </p:spPr>
        <p:txBody>
          <a:bodyPr>
            <a:normAutofit/>
          </a:bodyPr>
          <a:lstStyle/>
          <a:p>
            <a:r>
              <a:rPr lang="nl-BE" dirty="0" smtClean="0">
                <a:solidFill>
                  <a:schemeClr val="bg1"/>
                </a:solidFill>
              </a:rPr>
              <a:t>12.4 Een e-mailformulier</a:t>
            </a:r>
            <a:endParaRPr lang="nl-BE" dirty="0">
              <a:solidFill>
                <a:schemeClr val="bg1"/>
              </a:solidFill>
            </a:endParaRPr>
          </a:p>
        </p:txBody>
      </p:sp>
      <p:sp>
        <p:nvSpPr>
          <p:cNvPr id="20" name="Rechthoek 19"/>
          <p:cNvSpPr/>
          <p:nvPr/>
        </p:nvSpPr>
        <p:spPr>
          <a:xfrm>
            <a:off x="287382" y="2478950"/>
            <a:ext cx="920079" cy="676599"/>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vb12 </a:t>
            </a:r>
            <a:br>
              <a:rPr lang="nl-BE" dirty="0" smtClean="0">
                <a:solidFill>
                  <a:schemeClr val="accent2">
                    <a:lumMod val="75000"/>
                  </a:schemeClr>
                </a:solidFill>
              </a:rPr>
            </a:br>
            <a:r>
              <a:rPr lang="nl-BE" dirty="0" smtClean="0">
                <a:solidFill>
                  <a:schemeClr val="accent2">
                    <a:lumMod val="75000"/>
                  </a:schemeClr>
                </a:solidFill>
              </a:rPr>
              <a:t>stap6 </a:t>
            </a:r>
            <a:endParaRPr lang="nl-BE" dirty="0">
              <a:solidFill>
                <a:schemeClr val="accent2">
                  <a:lumMod val="75000"/>
                </a:schemeClr>
              </a:solidFill>
            </a:endParaRPr>
          </a:p>
        </p:txBody>
      </p:sp>
      <p:pic>
        <p:nvPicPr>
          <p:cNvPr id="21" name="Afbeelding 20"/>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87382" y="1495206"/>
            <a:ext cx="944688" cy="869170"/>
          </a:xfrm>
          <a:prstGeom prst="rect">
            <a:avLst/>
          </a:prstGeom>
        </p:spPr>
      </p:pic>
      <p:sp>
        <p:nvSpPr>
          <p:cNvPr id="22" name="Tekstvak 21"/>
          <p:cNvSpPr txBox="1"/>
          <p:nvPr/>
        </p:nvSpPr>
        <p:spPr>
          <a:xfrm>
            <a:off x="1362698" y="1406571"/>
            <a:ext cx="10679048" cy="954107"/>
          </a:xfrm>
          <a:prstGeom prst="rect">
            <a:avLst/>
          </a:prstGeom>
          <a:noFill/>
        </p:spPr>
        <p:txBody>
          <a:bodyPr wrap="square" rtlCol="0">
            <a:spAutoFit/>
          </a:bodyPr>
          <a:lstStyle/>
          <a:p>
            <a:pPr marL="514350" indent="-514350">
              <a:spcBef>
                <a:spcPts val="1200"/>
              </a:spcBef>
              <a:buClr>
                <a:schemeClr val="accent6"/>
              </a:buClr>
              <a:buFont typeface="Wingdings 3" panose="05040102010807070707" pitchFamily="18" charset="2"/>
              <a:buChar char=""/>
            </a:pPr>
            <a:r>
              <a:rPr lang="nl-BE" sz="2800" dirty="0" smtClean="0"/>
              <a:t>De </a:t>
            </a:r>
            <a:r>
              <a:rPr lang="nl-BE" sz="2800" dirty="0"/>
              <a:t>invoervelden hoef je geen </a:t>
            </a:r>
            <a:r>
              <a:rPr lang="nl-BE" sz="2800" dirty="0" err="1">
                <a:solidFill>
                  <a:schemeClr val="accent6"/>
                </a:solidFill>
                <a:latin typeface="Code New Roman" panose="020B0609020204030204" pitchFamily="49" charset="0"/>
                <a:cs typeface="Code New Roman" panose="020B0609020204030204" pitchFamily="49" charset="0"/>
              </a:rPr>
              <a:t>id</a:t>
            </a:r>
            <a:r>
              <a:rPr lang="nl-BE" sz="2800" dirty="0"/>
              <a:t> te geven, maar wel allemaal een unieke naam, bijvoorbeeld:</a:t>
            </a:r>
          </a:p>
        </p:txBody>
      </p:sp>
      <p:graphicFrame>
        <p:nvGraphicFramePr>
          <p:cNvPr id="16" name="Tabel 15"/>
          <p:cNvGraphicFramePr>
            <a:graphicFrameLocks noGrp="1"/>
          </p:cNvGraphicFramePr>
          <p:nvPr>
            <p:extLst>
              <p:ext uri="{D42A27DB-BD31-4B8C-83A1-F6EECF244321}">
                <p14:modId xmlns:p14="http://schemas.microsoft.com/office/powerpoint/2010/main" val="817522418"/>
              </p:ext>
            </p:extLst>
          </p:nvPr>
        </p:nvGraphicFramePr>
        <p:xfrm>
          <a:off x="1436913" y="3108957"/>
          <a:ext cx="10578707" cy="1463040"/>
        </p:xfrm>
        <a:graphic>
          <a:graphicData uri="http://schemas.openxmlformats.org/drawingml/2006/table">
            <a:tbl>
              <a:tblPr firstRow="1" firstCol="1" bandRow="1">
                <a:tableStyleId>{5C22544A-7EE6-4342-B048-85BDC9FD1C3A}</a:tableStyleId>
              </a:tblPr>
              <a:tblGrid>
                <a:gridCol w="707762">
                  <a:extLst>
                    <a:ext uri="{9D8B030D-6E8A-4147-A177-3AD203B41FA5}">
                      <a16:colId xmlns:a16="http://schemas.microsoft.com/office/drawing/2014/main" val="2855085912"/>
                    </a:ext>
                  </a:extLst>
                </a:gridCol>
                <a:gridCol w="9870945">
                  <a:extLst>
                    <a:ext uri="{9D8B030D-6E8A-4147-A177-3AD203B41FA5}">
                      <a16:colId xmlns:a16="http://schemas.microsoft.com/office/drawing/2014/main" val="2105840097"/>
                    </a:ext>
                  </a:extLst>
                </a:gridCol>
              </a:tblGrid>
              <a:tr h="0">
                <a:tc>
                  <a:txBody>
                    <a:bodyPr/>
                    <a:lstStyle/>
                    <a:p>
                      <a:pPr algn="r">
                        <a:lnSpc>
                          <a:spcPct val="100000"/>
                        </a:lnSpc>
                        <a:spcAft>
                          <a:spcPts val="0"/>
                        </a:spcAft>
                      </a:pPr>
                      <a:endParaRPr lang="nl-BE" sz="2400" b="0" dirty="0" smtClean="0">
                        <a:effectLst/>
                        <a:latin typeface="+mn-lt"/>
                        <a:ea typeface="+mn-ea"/>
                        <a:cs typeface="+mn-cs"/>
                      </a:endParaRPr>
                    </a:p>
                    <a:p>
                      <a:pPr algn="r">
                        <a:lnSpc>
                          <a:spcPct val="100000"/>
                        </a:lnSpc>
                        <a:spcAft>
                          <a:spcPts val="0"/>
                        </a:spcAft>
                      </a:pPr>
                      <a:r>
                        <a:rPr lang="nl-BE" sz="2400" b="0" dirty="0" smtClean="0">
                          <a:effectLst/>
                          <a:latin typeface="+mn-lt"/>
                          <a:ea typeface="+mn-ea"/>
                          <a:cs typeface="+mn-cs"/>
                        </a:rPr>
                        <a:t>9</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00000"/>
                        </a:lnSpc>
                        <a:spcBef>
                          <a:spcPts val="0"/>
                        </a:spcBef>
                        <a:spcAft>
                          <a:spcPts val="0"/>
                        </a:spcAft>
                        <a:tabLst>
                          <a:tab pos="200660" algn="l"/>
                          <a:tab pos="387350" algn="l"/>
                          <a:tab pos="562610" algn="l"/>
                        </a:tabLst>
                      </a:pPr>
                      <a:endParaRPr lang="pt-BR" sz="24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endParaRPr>
                    </a:p>
                    <a:p>
                      <a:pPr algn="l">
                        <a:lnSpc>
                          <a:spcPct val="100000"/>
                        </a:lnSpc>
                        <a:spcBef>
                          <a:spcPts val="0"/>
                        </a:spcBef>
                        <a:spcAft>
                          <a:spcPts val="0"/>
                        </a:spcAft>
                        <a:tabLst>
                          <a:tab pos="200660" algn="l"/>
                          <a:tab pos="387350" algn="l"/>
                          <a:tab pos="562610" algn="l"/>
                        </a:tabLst>
                      </a:pPr>
                      <a:r>
                        <a:rPr lang="pt-BR" sz="24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a:t>
                      </a:r>
                      <a:r>
                        <a:rPr lang="en-US" sz="2400" b="0" dirty="0" smtClean="0">
                          <a:solidFill>
                            <a:srgbClr val="C00000"/>
                          </a:solidFill>
                          <a:effectLst/>
                          <a:latin typeface="Code New Roman" panose="020B0609020204030204" pitchFamily="49" charset="0"/>
                          <a:ea typeface="Times New Roman" panose="02020603050405020304" pitchFamily="18" charset="0"/>
                          <a:cs typeface="Code New Roman" panose="020B0609020204030204" pitchFamily="49" charset="0"/>
                        </a:rPr>
                        <a:t>&lt;label for="</a:t>
                      </a:r>
                      <a:r>
                        <a:rPr lang="en-US" sz="2400" b="0" dirty="0" err="1" smtClean="0">
                          <a:solidFill>
                            <a:srgbClr val="C00000"/>
                          </a:solidFill>
                          <a:effectLst/>
                          <a:latin typeface="Code New Roman" panose="020B0609020204030204" pitchFamily="49" charset="0"/>
                          <a:ea typeface="Times New Roman" panose="02020603050405020304" pitchFamily="18" charset="0"/>
                          <a:cs typeface="Code New Roman" panose="020B0609020204030204" pitchFamily="49" charset="0"/>
                        </a:rPr>
                        <a:t>naam</a:t>
                      </a:r>
                      <a:r>
                        <a:rPr lang="en-US" sz="2400" b="0" dirty="0" smtClean="0">
                          <a:solidFill>
                            <a:srgbClr val="C00000"/>
                          </a:solidFill>
                          <a:effectLst/>
                          <a:latin typeface="Code New Roman" panose="020B0609020204030204" pitchFamily="49" charset="0"/>
                          <a:ea typeface="Times New Roman" panose="02020603050405020304" pitchFamily="18" charset="0"/>
                          <a:cs typeface="Code New Roman" panose="020B0609020204030204" pitchFamily="49" charset="0"/>
                        </a:rPr>
                        <a:t>"&gt;</a:t>
                      </a:r>
                      <a:r>
                        <a:rPr lang="en-US" sz="2400" b="0" dirty="0" err="1" smtClean="0">
                          <a:solidFill>
                            <a:srgbClr val="C00000"/>
                          </a:solidFill>
                          <a:effectLst/>
                          <a:latin typeface="Code New Roman" panose="020B0609020204030204" pitchFamily="49" charset="0"/>
                          <a:ea typeface="Times New Roman" panose="02020603050405020304" pitchFamily="18" charset="0"/>
                          <a:cs typeface="Code New Roman" panose="020B0609020204030204" pitchFamily="49" charset="0"/>
                        </a:rPr>
                        <a:t>Naam</a:t>
                      </a:r>
                      <a:r>
                        <a:rPr lang="en-US" sz="2400" b="0" dirty="0" smtClean="0">
                          <a:solidFill>
                            <a:srgbClr val="C00000"/>
                          </a:solidFill>
                          <a:effectLst/>
                          <a:latin typeface="Code New Roman" panose="020B0609020204030204" pitchFamily="49" charset="0"/>
                          <a:ea typeface="Times New Roman" panose="02020603050405020304" pitchFamily="18" charset="0"/>
                          <a:cs typeface="Code New Roman" panose="020B0609020204030204" pitchFamily="49" charset="0"/>
                        </a:rPr>
                        <a:t>&lt;/label&gt;&lt;</a:t>
                      </a:r>
                      <a:r>
                        <a:rPr lang="en-US" sz="2400" b="0" dirty="0" err="1" smtClean="0">
                          <a:solidFill>
                            <a:srgbClr val="C00000"/>
                          </a:solidFill>
                          <a:effectLst/>
                          <a:latin typeface="Code New Roman" panose="020B0609020204030204" pitchFamily="49" charset="0"/>
                          <a:ea typeface="Times New Roman" panose="02020603050405020304" pitchFamily="18" charset="0"/>
                          <a:cs typeface="Code New Roman" panose="020B0609020204030204" pitchFamily="49" charset="0"/>
                        </a:rPr>
                        <a:t>br</a:t>
                      </a:r>
                      <a:r>
                        <a:rPr lang="en-US" sz="2400" b="0" dirty="0" smtClean="0">
                          <a:solidFill>
                            <a:srgbClr val="C00000"/>
                          </a:solidFill>
                          <a:effectLst/>
                          <a:latin typeface="Code New Roman" panose="020B0609020204030204" pitchFamily="49" charset="0"/>
                          <a:ea typeface="Times New Roman" panose="02020603050405020304" pitchFamily="18" charset="0"/>
                          <a:cs typeface="Code New Roman" panose="020B0609020204030204" pitchFamily="49" charset="0"/>
                        </a:rPr>
                        <a:t>&gt;</a:t>
                      </a:r>
                    </a:p>
                    <a:p>
                      <a:pPr algn="l">
                        <a:lnSpc>
                          <a:spcPct val="100000"/>
                        </a:lnSpc>
                        <a:spcBef>
                          <a:spcPts val="0"/>
                        </a:spcBef>
                        <a:spcAft>
                          <a:spcPts val="0"/>
                        </a:spcAft>
                        <a:tabLst>
                          <a:tab pos="200660" algn="l"/>
                          <a:tab pos="387350" algn="l"/>
                          <a:tab pos="562610" algn="l"/>
                        </a:tabLst>
                      </a:pPr>
                      <a:r>
                        <a:rPr lang="en-US" sz="2400" b="0" dirty="0" smtClean="0">
                          <a:solidFill>
                            <a:srgbClr val="C00000"/>
                          </a:solidFill>
                          <a:effectLst/>
                          <a:latin typeface="Code New Roman" panose="020B0609020204030204" pitchFamily="49" charset="0"/>
                          <a:ea typeface="Times New Roman" panose="02020603050405020304" pitchFamily="18" charset="0"/>
                          <a:cs typeface="Code New Roman" panose="020B0609020204030204" pitchFamily="49" charset="0"/>
                        </a:rPr>
                        <a:t>	&lt;p&gt;&lt;input type="text" name="</a:t>
                      </a:r>
                      <a:r>
                        <a:rPr lang="en-US" sz="2400" b="0" dirty="0" err="1" smtClean="0">
                          <a:solidFill>
                            <a:srgbClr val="C00000"/>
                          </a:solidFill>
                          <a:effectLst/>
                          <a:latin typeface="Code New Roman" panose="020B0609020204030204" pitchFamily="49" charset="0"/>
                          <a:ea typeface="Times New Roman" panose="02020603050405020304" pitchFamily="18" charset="0"/>
                          <a:cs typeface="Code New Roman" panose="020B0609020204030204" pitchFamily="49" charset="0"/>
                        </a:rPr>
                        <a:t>naam</a:t>
                      </a:r>
                      <a:r>
                        <a:rPr lang="en-US" sz="2400" b="0" dirty="0" smtClean="0">
                          <a:solidFill>
                            <a:srgbClr val="C00000"/>
                          </a:solidFill>
                          <a:effectLst/>
                          <a:latin typeface="Code New Roman" panose="020B0609020204030204" pitchFamily="49" charset="0"/>
                          <a:ea typeface="Times New Roman" panose="02020603050405020304" pitchFamily="18" charset="0"/>
                          <a:cs typeface="Code New Roman" panose="020B0609020204030204" pitchFamily="49" charset="0"/>
                        </a:rPr>
                        <a:t>" size="46"&gt;</a:t>
                      </a:r>
                    </a:p>
                    <a:p>
                      <a:pPr algn="l">
                        <a:lnSpc>
                          <a:spcPct val="100000"/>
                        </a:lnSpc>
                        <a:spcBef>
                          <a:spcPts val="0"/>
                        </a:spcBef>
                        <a:spcAft>
                          <a:spcPts val="0"/>
                        </a:spcAft>
                        <a:tabLst>
                          <a:tab pos="200660" algn="l"/>
                          <a:tab pos="387350" algn="l"/>
                          <a:tab pos="562610" algn="l"/>
                        </a:tabLst>
                      </a:pPr>
                      <a:endParaRPr lang="pt-BR" sz="24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endParaRPr>
                    </a:p>
                  </a:txBody>
                  <a:tcPr marL="89535" marR="895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12953234"/>
                  </a:ext>
                </a:extLst>
              </a:tr>
            </a:tbl>
          </a:graphicData>
        </a:graphic>
      </p:graphicFrame>
      <p:sp>
        <p:nvSpPr>
          <p:cNvPr id="17" name="Tekstvak 16"/>
          <p:cNvSpPr txBox="1"/>
          <p:nvPr/>
        </p:nvSpPr>
        <p:spPr>
          <a:xfrm>
            <a:off x="1338091" y="5212079"/>
            <a:ext cx="10679048" cy="1384995"/>
          </a:xfrm>
          <a:prstGeom prst="rect">
            <a:avLst/>
          </a:prstGeom>
          <a:noFill/>
        </p:spPr>
        <p:txBody>
          <a:bodyPr wrap="square" rtlCol="0">
            <a:spAutoFit/>
          </a:bodyPr>
          <a:lstStyle/>
          <a:p>
            <a:pPr marL="514350" indent="-514350">
              <a:spcBef>
                <a:spcPts val="1200"/>
              </a:spcBef>
              <a:buClr>
                <a:schemeClr val="accent6"/>
              </a:buClr>
              <a:buFont typeface="Wingdings 3" panose="05040102010807070707" pitchFamily="18" charset="2"/>
              <a:buChar char=""/>
            </a:pPr>
            <a:r>
              <a:rPr lang="nl-BE" sz="2800" dirty="0" smtClean="0"/>
              <a:t>Maak </a:t>
            </a:r>
            <a:r>
              <a:rPr lang="nl-BE" sz="2800" dirty="0"/>
              <a:t>je formulier responsief – dat wil zeggen dat op smallere beeldschermen de twee kolommen met formuliervelden onder elkaar worden weergegeven.</a:t>
            </a:r>
          </a:p>
        </p:txBody>
      </p:sp>
    </p:spTree>
    <p:extLst>
      <p:ext uri="{BB962C8B-B14F-4D97-AF65-F5344CB8AC3E}">
        <p14:creationId xmlns:p14="http://schemas.microsoft.com/office/powerpoint/2010/main" val="3174618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198</a:t>
            </a:r>
            <a:endParaRPr lang="nl-BE" dirty="0">
              <a:solidFill>
                <a:schemeClr val="accent2">
                  <a:lumMod val="75000"/>
                </a:schemeClr>
              </a:solidFill>
            </a:endParaRPr>
          </a:p>
        </p:txBody>
      </p:sp>
      <p:sp>
        <p:nvSpPr>
          <p:cNvPr id="31" name="Titel 1"/>
          <p:cNvSpPr>
            <a:spLocks noGrp="1"/>
          </p:cNvSpPr>
          <p:nvPr>
            <p:ph type="title"/>
          </p:nvPr>
        </p:nvSpPr>
        <p:spPr>
          <a:xfrm>
            <a:off x="1463039" y="210578"/>
            <a:ext cx="10578707" cy="1077309"/>
          </a:xfrm>
          <a:solidFill>
            <a:schemeClr val="accent2">
              <a:lumMod val="75000"/>
            </a:schemeClr>
          </a:solidFill>
        </p:spPr>
        <p:txBody>
          <a:bodyPr>
            <a:normAutofit/>
          </a:bodyPr>
          <a:lstStyle/>
          <a:p>
            <a:r>
              <a:rPr lang="nl-BE" dirty="0" smtClean="0">
                <a:solidFill>
                  <a:schemeClr val="bg1"/>
                </a:solidFill>
              </a:rPr>
              <a:t>12.4 Een e-mailformulier</a:t>
            </a:r>
            <a:endParaRPr lang="nl-BE" dirty="0">
              <a:solidFill>
                <a:schemeClr val="bg1"/>
              </a:solidFill>
            </a:endParaRPr>
          </a:p>
        </p:txBody>
      </p:sp>
      <p:sp>
        <p:nvSpPr>
          <p:cNvPr id="20" name="Rechthoek 19"/>
          <p:cNvSpPr/>
          <p:nvPr/>
        </p:nvSpPr>
        <p:spPr>
          <a:xfrm>
            <a:off x="287382" y="2478950"/>
            <a:ext cx="920079" cy="676599"/>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vb12 </a:t>
            </a:r>
            <a:br>
              <a:rPr lang="nl-BE" dirty="0" smtClean="0">
                <a:solidFill>
                  <a:schemeClr val="accent2">
                    <a:lumMod val="75000"/>
                  </a:schemeClr>
                </a:solidFill>
              </a:rPr>
            </a:br>
            <a:r>
              <a:rPr lang="nl-BE" dirty="0" smtClean="0">
                <a:solidFill>
                  <a:schemeClr val="accent2">
                    <a:lumMod val="75000"/>
                  </a:schemeClr>
                </a:solidFill>
              </a:rPr>
              <a:t>stap6 </a:t>
            </a:r>
            <a:endParaRPr lang="nl-BE" dirty="0">
              <a:solidFill>
                <a:schemeClr val="accent2">
                  <a:lumMod val="75000"/>
                </a:schemeClr>
              </a:solidFill>
            </a:endParaRPr>
          </a:p>
        </p:txBody>
      </p:sp>
      <p:pic>
        <p:nvPicPr>
          <p:cNvPr id="21" name="Afbeelding 20"/>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87382" y="1495206"/>
            <a:ext cx="944688" cy="869170"/>
          </a:xfrm>
          <a:prstGeom prst="rect">
            <a:avLst/>
          </a:prstGeom>
        </p:spPr>
      </p:pic>
      <p:sp>
        <p:nvSpPr>
          <p:cNvPr id="22" name="Tekstvak 21"/>
          <p:cNvSpPr txBox="1"/>
          <p:nvPr/>
        </p:nvSpPr>
        <p:spPr>
          <a:xfrm>
            <a:off x="1362698" y="1406571"/>
            <a:ext cx="10679048" cy="954107"/>
          </a:xfrm>
          <a:prstGeom prst="rect">
            <a:avLst/>
          </a:prstGeom>
          <a:noFill/>
        </p:spPr>
        <p:txBody>
          <a:bodyPr wrap="square" rtlCol="0">
            <a:spAutoFit/>
          </a:bodyPr>
          <a:lstStyle/>
          <a:p>
            <a:pPr marL="514350" indent="-514350">
              <a:spcBef>
                <a:spcPts val="1200"/>
              </a:spcBef>
              <a:buClr>
                <a:schemeClr val="accent6"/>
              </a:buClr>
              <a:buFont typeface="Wingdings 3" panose="05040102010807070707" pitchFamily="18" charset="2"/>
              <a:buChar char=""/>
            </a:pPr>
            <a:r>
              <a:rPr lang="nl-BE" sz="2800" dirty="0" smtClean="0"/>
              <a:t>De </a:t>
            </a:r>
            <a:r>
              <a:rPr lang="nl-BE" sz="2800" dirty="0"/>
              <a:t>invoervelden hoef je geen </a:t>
            </a:r>
            <a:r>
              <a:rPr lang="nl-BE" sz="2800" dirty="0" err="1">
                <a:solidFill>
                  <a:schemeClr val="accent6"/>
                </a:solidFill>
                <a:latin typeface="Code New Roman" panose="020B0609020204030204" pitchFamily="49" charset="0"/>
                <a:cs typeface="Code New Roman" panose="020B0609020204030204" pitchFamily="49" charset="0"/>
              </a:rPr>
              <a:t>id</a:t>
            </a:r>
            <a:r>
              <a:rPr lang="nl-BE" sz="2800" dirty="0"/>
              <a:t> te geven, maar wel allemaal een unieke naam, bijvoorbeeld:</a:t>
            </a:r>
          </a:p>
        </p:txBody>
      </p:sp>
      <p:graphicFrame>
        <p:nvGraphicFramePr>
          <p:cNvPr id="16" name="Tabel 15"/>
          <p:cNvGraphicFramePr>
            <a:graphicFrameLocks noGrp="1"/>
          </p:cNvGraphicFramePr>
          <p:nvPr>
            <p:extLst>
              <p:ext uri="{D42A27DB-BD31-4B8C-83A1-F6EECF244321}">
                <p14:modId xmlns:p14="http://schemas.microsoft.com/office/powerpoint/2010/main" val="817522418"/>
              </p:ext>
            </p:extLst>
          </p:nvPr>
        </p:nvGraphicFramePr>
        <p:xfrm>
          <a:off x="1436913" y="3108957"/>
          <a:ext cx="10578707" cy="1463040"/>
        </p:xfrm>
        <a:graphic>
          <a:graphicData uri="http://schemas.openxmlformats.org/drawingml/2006/table">
            <a:tbl>
              <a:tblPr firstRow="1" firstCol="1" bandRow="1">
                <a:tableStyleId>{5C22544A-7EE6-4342-B048-85BDC9FD1C3A}</a:tableStyleId>
              </a:tblPr>
              <a:tblGrid>
                <a:gridCol w="707762">
                  <a:extLst>
                    <a:ext uri="{9D8B030D-6E8A-4147-A177-3AD203B41FA5}">
                      <a16:colId xmlns:a16="http://schemas.microsoft.com/office/drawing/2014/main" val="2855085912"/>
                    </a:ext>
                  </a:extLst>
                </a:gridCol>
                <a:gridCol w="9870945">
                  <a:extLst>
                    <a:ext uri="{9D8B030D-6E8A-4147-A177-3AD203B41FA5}">
                      <a16:colId xmlns:a16="http://schemas.microsoft.com/office/drawing/2014/main" val="2105840097"/>
                    </a:ext>
                  </a:extLst>
                </a:gridCol>
              </a:tblGrid>
              <a:tr h="0">
                <a:tc>
                  <a:txBody>
                    <a:bodyPr/>
                    <a:lstStyle/>
                    <a:p>
                      <a:pPr algn="r">
                        <a:lnSpc>
                          <a:spcPct val="100000"/>
                        </a:lnSpc>
                        <a:spcAft>
                          <a:spcPts val="0"/>
                        </a:spcAft>
                      </a:pPr>
                      <a:endParaRPr lang="nl-BE" sz="2400" b="0" dirty="0" smtClean="0">
                        <a:effectLst/>
                        <a:latin typeface="+mn-lt"/>
                        <a:ea typeface="+mn-ea"/>
                        <a:cs typeface="+mn-cs"/>
                      </a:endParaRPr>
                    </a:p>
                    <a:p>
                      <a:pPr algn="r">
                        <a:lnSpc>
                          <a:spcPct val="100000"/>
                        </a:lnSpc>
                        <a:spcAft>
                          <a:spcPts val="0"/>
                        </a:spcAft>
                      </a:pPr>
                      <a:r>
                        <a:rPr lang="nl-BE" sz="2400" b="0" dirty="0" smtClean="0">
                          <a:effectLst/>
                          <a:latin typeface="+mn-lt"/>
                          <a:ea typeface="+mn-ea"/>
                          <a:cs typeface="+mn-cs"/>
                        </a:rPr>
                        <a:t>9</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00000"/>
                        </a:lnSpc>
                        <a:spcBef>
                          <a:spcPts val="0"/>
                        </a:spcBef>
                        <a:spcAft>
                          <a:spcPts val="0"/>
                        </a:spcAft>
                        <a:tabLst>
                          <a:tab pos="200660" algn="l"/>
                          <a:tab pos="387350" algn="l"/>
                          <a:tab pos="562610" algn="l"/>
                        </a:tabLst>
                      </a:pPr>
                      <a:endParaRPr lang="pt-BR" sz="24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endParaRPr>
                    </a:p>
                    <a:p>
                      <a:pPr algn="l">
                        <a:lnSpc>
                          <a:spcPct val="100000"/>
                        </a:lnSpc>
                        <a:spcBef>
                          <a:spcPts val="0"/>
                        </a:spcBef>
                        <a:spcAft>
                          <a:spcPts val="0"/>
                        </a:spcAft>
                        <a:tabLst>
                          <a:tab pos="200660" algn="l"/>
                          <a:tab pos="387350" algn="l"/>
                          <a:tab pos="562610" algn="l"/>
                        </a:tabLst>
                      </a:pPr>
                      <a:r>
                        <a:rPr lang="pt-BR" sz="24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a:t>
                      </a:r>
                      <a:r>
                        <a:rPr lang="en-US" sz="2400" b="0" dirty="0" smtClean="0">
                          <a:solidFill>
                            <a:srgbClr val="C00000"/>
                          </a:solidFill>
                          <a:effectLst/>
                          <a:latin typeface="Code New Roman" panose="020B0609020204030204" pitchFamily="49" charset="0"/>
                          <a:ea typeface="Times New Roman" panose="02020603050405020304" pitchFamily="18" charset="0"/>
                          <a:cs typeface="Code New Roman" panose="020B0609020204030204" pitchFamily="49" charset="0"/>
                        </a:rPr>
                        <a:t>&lt;label for="</a:t>
                      </a:r>
                      <a:r>
                        <a:rPr lang="en-US" sz="2400" b="0" dirty="0" err="1" smtClean="0">
                          <a:solidFill>
                            <a:srgbClr val="C00000"/>
                          </a:solidFill>
                          <a:effectLst/>
                          <a:latin typeface="Code New Roman" panose="020B0609020204030204" pitchFamily="49" charset="0"/>
                          <a:ea typeface="Times New Roman" panose="02020603050405020304" pitchFamily="18" charset="0"/>
                          <a:cs typeface="Code New Roman" panose="020B0609020204030204" pitchFamily="49" charset="0"/>
                        </a:rPr>
                        <a:t>naam</a:t>
                      </a:r>
                      <a:r>
                        <a:rPr lang="en-US" sz="2400" b="0" dirty="0" smtClean="0">
                          <a:solidFill>
                            <a:srgbClr val="C00000"/>
                          </a:solidFill>
                          <a:effectLst/>
                          <a:latin typeface="Code New Roman" panose="020B0609020204030204" pitchFamily="49" charset="0"/>
                          <a:ea typeface="Times New Roman" panose="02020603050405020304" pitchFamily="18" charset="0"/>
                          <a:cs typeface="Code New Roman" panose="020B0609020204030204" pitchFamily="49" charset="0"/>
                        </a:rPr>
                        <a:t>"&gt;</a:t>
                      </a:r>
                      <a:r>
                        <a:rPr lang="en-US" sz="2400" b="0" dirty="0" err="1" smtClean="0">
                          <a:solidFill>
                            <a:srgbClr val="C00000"/>
                          </a:solidFill>
                          <a:effectLst/>
                          <a:latin typeface="Code New Roman" panose="020B0609020204030204" pitchFamily="49" charset="0"/>
                          <a:ea typeface="Times New Roman" panose="02020603050405020304" pitchFamily="18" charset="0"/>
                          <a:cs typeface="Code New Roman" panose="020B0609020204030204" pitchFamily="49" charset="0"/>
                        </a:rPr>
                        <a:t>Naam</a:t>
                      </a:r>
                      <a:r>
                        <a:rPr lang="en-US" sz="2400" b="0" dirty="0" smtClean="0">
                          <a:solidFill>
                            <a:srgbClr val="C00000"/>
                          </a:solidFill>
                          <a:effectLst/>
                          <a:latin typeface="Code New Roman" panose="020B0609020204030204" pitchFamily="49" charset="0"/>
                          <a:ea typeface="Times New Roman" panose="02020603050405020304" pitchFamily="18" charset="0"/>
                          <a:cs typeface="Code New Roman" panose="020B0609020204030204" pitchFamily="49" charset="0"/>
                        </a:rPr>
                        <a:t>&lt;/label&gt;&lt;</a:t>
                      </a:r>
                      <a:r>
                        <a:rPr lang="en-US" sz="2400" b="0" dirty="0" err="1" smtClean="0">
                          <a:solidFill>
                            <a:srgbClr val="C00000"/>
                          </a:solidFill>
                          <a:effectLst/>
                          <a:latin typeface="Code New Roman" panose="020B0609020204030204" pitchFamily="49" charset="0"/>
                          <a:ea typeface="Times New Roman" panose="02020603050405020304" pitchFamily="18" charset="0"/>
                          <a:cs typeface="Code New Roman" panose="020B0609020204030204" pitchFamily="49" charset="0"/>
                        </a:rPr>
                        <a:t>br</a:t>
                      </a:r>
                      <a:r>
                        <a:rPr lang="en-US" sz="2400" b="0" dirty="0" smtClean="0">
                          <a:solidFill>
                            <a:srgbClr val="C00000"/>
                          </a:solidFill>
                          <a:effectLst/>
                          <a:latin typeface="Code New Roman" panose="020B0609020204030204" pitchFamily="49" charset="0"/>
                          <a:ea typeface="Times New Roman" panose="02020603050405020304" pitchFamily="18" charset="0"/>
                          <a:cs typeface="Code New Roman" panose="020B0609020204030204" pitchFamily="49" charset="0"/>
                        </a:rPr>
                        <a:t>&gt;</a:t>
                      </a:r>
                    </a:p>
                    <a:p>
                      <a:pPr algn="l">
                        <a:lnSpc>
                          <a:spcPct val="100000"/>
                        </a:lnSpc>
                        <a:spcBef>
                          <a:spcPts val="0"/>
                        </a:spcBef>
                        <a:spcAft>
                          <a:spcPts val="0"/>
                        </a:spcAft>
                        <a:tabLst>
                          <a:tab pos="200660" algn="l"/>
                          <a:tab pos="387350" algn="l"/>
                          <a:tab pos="562610" algn="l"/>
                        </a:tabLst>
                      </a:pPr>
                      <a:r>
                        <a:rPr lang="en-US" sz="2400" b="0" dirty="0" smtClean="0">
                          <a:solidFill>
                            <a:srgbClr val="C00000"/>
                          </a:solidFill>
                          <a:effectLst/>
                          <a:latin typeface="Code New Roman" panose="020B0609020204030204" pitchFamily="49" charset="0"/>
                          <a:ea typeface="Times New Roman" panose="02020603050405020304" pitchFamily="18" charset="0"/>
                          <a:cs typeface="Code New Roman" panose="020B0609020204030204" pitchFamily="49" charset="0"/>
                        </a:rPr>
                        <a:t>	&lt;p&gt;&lt;input type="text" name="</a:t>
                      </a:r>
                      <a:r>
                        <a:rPr lang="en-US" sz="2400" b="0" dirty="0" err="1" smtClean="0">
                          <a:solidFill>
                            <a:srgbClr val="C00000"/>
                          </a:solidFill>
                          <a:effectLst/>
                          <a:latin typeface="Code New Roman" panose="020B0609020204030204" pitchFamily="49" charset="0"/>
                          <a:ea typeface="Times New Roman" panose="02020603050405020304" pitchFamily="18" charset="0"/>
                          <a:cs typeface="Code New Roman" panose="020B0609020204030204" pitchFamily="49" charset="0"/>
                        </a:rPr>
                        <a:t>naam</a:t>
                      </a:r>
                      <a:r>
                        <a:rPr lang="en-US" sz="2400" b="0" dirty="0" smtClean="0">
                          <a:solidFill>
                            <a:srgbClr val="C00000"/>
                          </a:solidFill>
                          <a:effectLst/>
                          <a:latin typeface="Code New Roman" panose="020B0609020204030204" pitchFamily="49" charset="0"/>
                          <a:ea typeface="Times New Roman" panose="02020603050405020304" pitchFamily="18" charset="0"/>
                          <a:cs typeface="Code New Roman" panose="020B0609020204030204" pitchFamily="49" charset="0"/>
                        </a:rPr>
                        <a:t>" size="46"&gt;</a:t>
                      </a:r>
                    </a:p>
                    <a:p>
                      <a:pPr algn="l">
                        <a:lnSpc>
                          <a:spcPct val="100000"/>
                        </a:lnSpc>
                        <a:spcBef>
                          <a:spcPts val="0"/>
                        </a:spcBef>
                        <a:spcAft>
                          <a:spcPts val="0"/>
                        </a:spcAft>
                        <a:tabLst>
                          <a:tab pos="200660" algn="l"/>
                          <a:tab pos="387350" algn="l"/>
                          <a:tab pos="562610" algn="l"/>
                        </a:tabLst>
                      </a:pPr>
                      <a:endParaRPr lang="pt-BR" sz="24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endParaRPr>
                    </a:p>
                  </a:txBody>
                  <a:tcPr marL="89535" marR="895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12953234"/>
                  </a:ext>
                </a:extLst>
              </a:tr>
            </a:tbl>
          </a:graphicData>
        </a:graphic>
      </p:graphicFrame>
      <p:sp>
        <p:nvSpPr>
          <p:cNvPr id="17" name="Tekstvak 16"/>
          <p:cNvSpPr txBox="1"/>
          <p:nvPr/>
        </p:nvSpPr>
        <p:spPr>
          <a:xfrm>
            <a:off x="1338091" y="5212079"/>
            <a:ext cx="10679048" cy="1384995"/>
          </a:xfrm>
          <a:prstGeom prst="rect">
            <a:avLst/>
          </a:prstGeom>
          <a:noFill/>
        </p:spPr>
        <p:txBody>
          <a:bodyPr wrap="square" rtlCol="0">
            <a:spAutoFit/>
          </a:bodyPr>
          <a:lstStyle/>
          <a:p>
            <a:pPr marL="514350" indent="-514350">
              <a:spcBef>
                <a:spcPts val="1200"/>
              </a:spcBef>
              <a:buClr>
                <a:schemeClr val="accent6"/>
              </a:buClr>
              <a:buFont typeface="Wingdings 3" panose="05040102010807070707" pitchFamily="18" charset="2"/>
              <a:buChar char=""/>
            </a:pPr>
            <a:r>
              <a:rPr lang="nl-BE" sz="2800" dirty="0" smtClean="0"/>
              <a:t>Maak </a:t>
            </a:r>
            <a:r>
              <a:rPr lang="nl-BE" sz="2800" dirty="0"/>
              <a:t>je formulier responsief – dat wil zeggen dat op smallere beeldschermen de twee kolommen met formuliervelden onder elkaar worden weergegeven.</a:t>
            </a:r>
          </a:p>
        </p:txBody>
      </p:sp>
    </p:spTree>
    <p:extLst>
      <p:ext uri="{BB962C8B-B14F-4D97-AF65-F5344CB8AC3E}">
        <p14:creationId xmlns:p14="http://schemas.microsoft.com/office/powerpoint/2010/main" val="3581221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199</a:t>
            </a:r>
            <a:endParaRPr lang="nl-BE" dirty="0">
              <a:solidFill>
                <a:schemeClr val="accent2">
                  <a:lumMod val="75000"/>
                </a:schemeClr>
              </a:solidFill>
            </a:endParaRPr>
          </a:p>
        </p:txBody>
      </p:sp>
      <p:sp>
        <p:nvSpPr>
          <p:cNvPr id="31" name="Titel 1"/>
          <p:cNvSpPr>
            <a:spLocks noGrp="1"/>
          </p:cNvSpPr>
          <p:nvPr>
            <p:ph type="title"/>
          </p:nvPr>
        </p:nvSpPr>
        <p:spPr>
          <a:xfrm>
            <a:off x="1463039" y="210578"/>
            <a:ext cx="10578707" cy="1077309"/>
          </a:xfrm>
          <a:solidFill>
            <a:schemeClr val="accent2">
              <a:lumMod val="75000"/>
            </a:schemeClr>
          </a:solidFill>
        </p:spPr>
        <p:txBody>
          <a:bodyPr>
            <a:normAutofit/>
          </a:bodyPr>
          <a:lstStyle/>
          <a:p>
            <a:r>
              <a:rPr lang="nl-BE" dirty="0" smtClean="0">
                <a:solidFill>
                  <a:schemeClr val="bg1"/>
                </a:solidFill>
              </a:rPr>
              <a:t>12.4 Een e-mailformulier</a:t>
            </a:r>
            <a:endParaRPr lang="nl-BE" dirty="0">
              <a:solidFill>
                <a:schemeClr val="bg1"/>
              </a:solidFill>
            </a:endParaRPr>
          </a:p>
        </p:txBody>
      </p:sp>
      <p:pic>
        <p:nvPicPr>
          <p:cNvPr id="18" name="Afbeelding 17"/>
          <p:cNvPicPr/>
          <p:nvPr/>
        </p:nvPicPr>
        <p:blipFill>
          <a:blip r:embed="rId4">
            <a:extLst>
              <a:ext uri="{28A0092B-C50C-407E-A947-70E740481C1C}">
                <a14:useLocalDpi xmlns:a14="http://schemas.microsoft.com/office/drawing/2010/main" val="0"/>
              </a:ext>
            </a:extLst>
          </a:blip>
          <a:stretch>
            <a:fillRect/>
          </a:stretch>
        </p:blipFill>
        <p:spPr>
          <a:xfrm>
            <a:off x="2330786" y="1495206"/>
            <a:ext cx="8483394" cy="5184483"/>
          </a:xfrm>
          <a:prstGeom prst="rect">
            <a:avLst/>
          </a:prstGeom>
        </p:spPr>
      </p:pic>
      <p:sp>
        <p:nvSpPr>
          <p:cNvPr id="19" name="Afgeronde rechthoek 18"/>
          <p:cNvSpPr/>
          <p:nvPr/>
        </p:nvSpPr>
        <p:spPr>
          <a:xfrm>
            <a:off x="2487551" y="3526972"/>
            <a:ext cx="5910000" cy="592238"/>
          </a:xfrm>
          <a:prstGeom prst="roundRect">
            <a:avLst>
              <a:gd name="adj" fmla="val 28767"/>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15" name="Afbeelding 14"/>
          <p:cNvPicPr/>
          <p:nvPr/>
        </p:nvPicPr>
        <p:blipFill>
          <a:blip r:embed="rId5"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87382" y="1495206"/>
            <a:ext cx="944688" cy="869170"/>
          </a:xfrm>
          <a:prstGeom prst="rect">
            <a:avLst/>
          </a:prstGeom>
        </p:spPr>
      </p:pic>
    </p:spTree>
    <p:extLst>
      <p:ext uri="{BB962C8B-B14F-4D97-AF65-F5344CB8AC3E}">
        <p14:creationId xmlns:p14="http://schemas.microsoft.com/office/powerpoint/2010/main" val="658322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Afbeelding 15"/>
          <p:cNvPicPr/>
          <p:nvPr/>
        </p:nvPicPr>
        <p:blipFill rotWithShape="1">
          <a:blip r:embed="rId2">
            <a:extLst>
              <a:ext uri="{28A0092B-C50C-407E-A947-70E740481C1C}">
                <a14:useLocalDpi xmlns:a14="http://schemas.microsoft.com/office/drawing/2010/main" val="0"/>
              </a:ext>
            </a:extLst>
          </a:blip>
          <a:srcRect l="48359" r="14501" b="55510"/>
          <a:stretch/>
        </p:blipFill>
        <p:spPr bwMode="auto">
          <a:xfrm>
            <a:off x="3368675" y="1387158"/>
            <a:ext cx="7034958" cy="5322734"/>
          </a:xfrm>
          <a:prstGeom prst="rect">
            <a:avLst/>
          </a:prstGeom>
          <a:ln>
            <a:solidFill>
              <a:schemeClr val="tx1"/>
            </a:solidFill>
          </a:ln>
          <a:extLst>
            <a:ext uri="{53640926-AAD7-44D8-BBD7-CCE9431645EC}">
              <a14:shadowObscured xmlns:a14="http://schemas.microsoft.com/office/drawing/2010/main"/>
            </a:ext>
          </a:extLst>
        </p:spPr>
      </p:pic>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4"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199</a:t>
            </a:r>
            <a:endParaRPr lang="nl-BE" dirty="0">
              <a:solidFill>
                <a:schemeClr val="accent2">
                  <a:lumMod val="75000"/>
                </a:schemeClr>
              </a:solidFill>
            </a:endParaRPr>
          </a:p>
        </p:txBody>
      </p:sp>
      <p:sp>
        <p:nvSpPr>
          <p:cNvPr id="31" name="Titel 1"/>
          <p:cNvSpPr>
            <a:spLocks noGrp="1"/>
          </p:cNvSpPr>
          <p:nvPr>
            <p:ph type="title"/>
          </p:nvPr>
        </p:nvSpPr>
        <p:spPr>
          <a:xfrm>
            <a:off x="1463039" y="210578"/>
            <a:ext cx="10578707" cy="1077309"/>
          </a:xfrm>
          <a:solidFill>
            <a:schemeClr val="accent2">
              <a:lumMod val="75000"/>
            </a:schemeClr>
          </a:solidFill>
        </p:spPr>
        <p:txBody>
          <a:bodyPr>
            <a:normAutofit/>
          </a:bodyPr>
          <a:lstStyle/>
          <a:p>
            <a:r>
              <a:rPr lang="nl-BE" dirty="0" smtClean="0">
                <a:solidFill>
                  <a:schemeClr val="bg1"/>
                </a:solidFill>
              </a:rPr>
              <a:t>12.4 Een e-mailformulier</a:t>
            </a:r>
            <a:endParaRPr lang="nl-BE" dirty="0">
              <a:solidFill>
                <a:schemeClr val="bg1"/>
              </a:solidFill>
            </a:endParaRPr>
          </a:p>
        </p:txBody>
      </p:sp>
      <p:sp>
        <p:nvSpPr>
          <p:cNvPr id="19" name="Afgeronde rechthoek 18"/>
          <p:cNvSpPr/>
          <p:nvPr/>
        </p:nvSpPr>
        <p:spPr>
          <a:xfrm>
            <a:off x="4120409" y="5933633"/>
            <a:ext cx="1823192" cy="385693"/>
          </a:xfrm>
          <a:prstGeom prst="roundRect">
            <a:avLst>
              <a:gd name="adj" fmla="val 28767"/>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15" name="Afbeelding 14"/>
          <p:cNvPicPr/>
          <p:nvPr/>
        </p:nvPicPr>
        <p:blipFill>
          <a:blip r:embed="rId5"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87382" y="1495206"/>
            <a:ext cx="944688" cy="869170"/>
          </a:xfrm>
          <a:prstGeom prst="rect">
            <a:avLst/>
          </a:prstGeom>
        </p:spPr>
      </p:pic>
    </p:spTree>
    <p:extLst>
      <p:ext uri="{BB962C8B-B14F-4D97-AF65-F5344CB8AC3E}">
        <p14:creationId xmlns:p14="http://schemas.microsoft.com/office/powerpoint/2010/main" val="22618083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Afbeelding 16"/>
          <p:cNvPicPr/>
          <p:nvPr/>
        </p:nvPicPr>
        <p:blipFill>
          <a:blip r:embed="rId2">
            <a:extLst>
              <a:ext uri="{28A0092B-C50C-407E-A947-70E740481C1C}">
                <a14:useLocalDpi xmlns:a14="http://schemas.microsoft.com/office/drawing/2010/main" val="0"/>
              </a:ext>
            </a:extLst>
          </a:blip>
          <a:stretch>
            <a:fillRect/>
          </a:stretch>
        </p:blipFill>
        <p:spPr>
          <a:xfrm>
            <a:off x="4365566" y="1955915"/>
            <a:ext cx="4526507" cy="3876286"/>
          </a:xfrm>
          <a:prstGeom prst="rect">
            <a:avLst/>
          </a:prstGeom>
        </p:spPr>
      </p:pic>
      <p:sp>
        <p:nvSpPr>
          <p:cNvPr id="19" name="Afgeronde rechthoek 18"/>
          <p:cNvSpPr/>
          <p:nvPr/>
        </p:nvSpPr>
        <p:spPr>
          <a:xfrm>
            <a:off x="7492481" y="2909454"/>
            <a:ext cx="1586205" cy="598856"/>
          </a:xfrm>
          <a:prstGeom prst="roundRect">
            <a:avLst>
              <a:gd name="adj" fmla="val 28767"/>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4"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199</a:t>
            </a:r>
            <a:endParaRPr lang="nl-BE" dirty="0">
              <a:solidFill>
                <a:schemeClr val="accent2">
                  <a:lumMod val="75000"/>
                </a:schemeClr>
              </a:solidFill>
            </a:endParaRPr>
          </a:p>
        </p:txBody>
      </p:sp>
      <p:sp>
        <p:nvSpPr>
          <p:cNvPr id="31" name="Titel 1"/>
          <p:cNvSpPr>
            <a:spLocks noGrp="1"/>
          </p:cNvSpPr>
          <p:nvPr>
            <p:ph type="title"/>
          </p:nvPr>
        </p:nvSpPr>
        <p:spPr>
          <a:xfrm>
            <a:off x="1463039" y="210578"/>
            <a:ext cx="10578707" cy="1077309"/>
          </a:xfrm>
          <a:solidFill>
            <a:schemeClr val="accent2">
              <a:lumMod val="75000"/>
            </a:schemeClr>
          </a:solidFill>
        </p:spPr>
        <p:txBody>
          <a:bodyPr>
            <a:normAutofit/>
          </a:bodyPr>
          <a:lstStyle/>
          <a:p>
            <a:r>
              <a:rPr lang="nl-BE" dirty="0" smtClean="0">
                <a:solidFill>
                  <a:schemeClr val="bg1"/>
                </a:solidFill>
              </a:rPr>
              <a:t>12.4 Een e-mailformulier</a:t>
            </a:r>
            <a:endParaRPr lang="nl-BE" dirty="0">
              <a:solidFill>
                <a:schemeClr val="bg1"/>
              </a:solidFill>
            </a:endParaRPr>
          </a:p>
        </p:txBody>
      </p:sp>
      <p:pic>
        <p:nvPicPr>
          <p:cNvPr id="15" name="Afbeelding 14"/>
          <p:cNvPicPr/>
          <p:nvPr/>
        </p:nvPicPr>
        <p:blipFill>
          <a:blip r:embed="rId5"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87382" y="1495206"/>
            <a:ext cx="944688" cy="869170"/>
          </a:xfrm>
          <a:prstGeom prst="rect">
            <a:avLst/>
          </a:prstGeom>
        </p:spPr>
      </p:pic>
    </p:spTree>
    <p:extLst>
      <p:ext uri="{BB962C8B-B14F-4D97-AF65-F5344CB8AC3E}">
        <p14:creationId xmlns:p14="http://schemas.microsoft.com/office/powerpoint/2010/main" val="3892220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Afgeronde rechthoek 18"/>
          <p:cNvSpPr/>
          <p:nvPr/>
        </p:nvSpPr>
        <p:spPr>
          <a:xfrm>
            <a:off x="7492481" y="2909454"/>
            <a:ext cx="1586205" cy="598856"/>
          </a:xfrm>
          <a:prstGeom prst="roundRect">
            <a:avLst>
              <a:gd name="adj" fmla="val 28767"/>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199</a:t>
            </a:r>
            <a:endParaRPr lang="nl-BE" dirty="0">
              <a:solidFill>
                <a:schemeClr val="accent2">
                  <a:lumMod val="75000"/>
                </a:schemeClr>
              </a:solidFill>
            </a:endParaRPr>
          </a:p>
        </p:txBody>
      </p:sp>
      <p:sp>
        <p:nvSpPr>
          <p:cNvPr id="31" name="Titel 1"/>
          <p:cNvSpPr>
            <a:spLocks noGrp="1"/>
          </p:cNvSpPr>
          <p:nvPr>
            <p:ph type="title"/>
          </p:nvPr>
        </p:nvSpPr>
        <p:spPr>
          <a:xfrm>
            <a:off x="1463039" y="210578"/>
            <a:ext cx="10578707" cy="1077309"/>
          </a:xfrm>
          <a:solidFill>
            <a:schemeClr val="accent2">
              <a:lumMod val="75000"/>
            </a:schemeClr>
          </a:solidFill>
        </p:spPr>
        <p:txBody>
          <a:bodyPr>
            <a:normAutofit/>
          </a:bodyPr>
          <a:lstStyle/>
          <a:p>
            <a:r>
              <a:rPr lang="nl-BE" dirty="0" smtClean="0">
                <a:solidFill>
                  <a:schemeClr val="bg1"/>
                </a:solidFill>
              </a:rPr>
              <a:t>12.4 Een e-mailformulier</a:t>
            </a:r>
            <a:endParaRPr lang="nl-BE" dirty="0">
              <a:solidFill>
                <a:schemeClr val="bg1"/>
              </a:solidFill>
            </a:endParaRPr>
          </a:p>
        </p:txBody>
      </p:sp>
      <p:pic>
        <p:nvPicPr>
          <p:cNvPr id="15" name="Afbeelding 14"/>
          <p:cNvPicPr/>
          <p:nvPr/>
        </p:nvPicPr>
        <p:blipFill>
          <a:blip r:embed="rId4">
            <a:extLst>
              <a:ext uri="{28A0092B-C50C-407E-A947-70E740481C1C}">
                <a14:useLocalDpi xmlns:a14="http://schemas.microsoft.com/office/drawing/2010/main" val="0"/>
              </a:ext>
            </a:extLst>
          </a:blip>
          <a:stretch>
            <a:fillRect/>
          </a:stretch>
        </p:blipFill>
        <p:spPr>
          <a:xfrm>
            <a:off x="3097762" y="1880590"/>
            <a:ext cx="6671387" cy="4282751"/>
          </a:xfrm>
          <a:prstGeom prst="rect">
            <a:avLst/>
          </a:prstGeom>
        </p:spPr>
      </p:pic>
      <p:pic>
        <p:nvPicPr>
          <p:cNvPr id="16" name="Afbeelding 15"/>
          <p:cNvPicPr/>
          <p:nvPr/>
        </p:nvPicPr>
        <p:blipFill>
          <a:blip r:embed="rId5"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87382" y="1495206"/>
            <a:ext cx="944688" cy="869170"/>
          </a:xfrm>
          <a:prstGeom prst="rect">
            <a:avLst/>
          </a:prstGeom>
        </p:spPr>
      </p:pic>
    </p:spTree>
    <p:extLst>
      <p:ext uri="{BB962C8B-B14F-4D97-AF65-F5344CB8AC3E}">
        <p14:creationId xmlns:p14="http://schemas.microsoft.com/office/powerpoint/2010/main" val="3927926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12.1 Een lokale webserver</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190</a:t>
            </a:r>
            <a:endParaRPr lang="nl-BE" dirty="0">
              <a:solidFill>
                <a:schemeClr val="accent2">
                  <a:lumMod val="75000"/>
                </a:schemeClr>
              </a:solidFill>
            </a:endParaRPr>
          </a:p>
        </p:txBody>
      </p:sp>
      <p:pic>
        <p:nvPicPr>
          <p:cNvPr id="22" name="Afbeelding 21"/>
          <p:cNvPicPr/>
          <p:nvPr/>
        </p:nvPicPr>
        <p:blipFill>
          <a:blip r:embed="rId4" cstate="print">
            <a:duotone>
              <a:prstClr val="black"/>
              <a:schemeClr val="accent4">
                <a:tint val="45000"/>
                <a:satMod val="400000"/>
              </a:schemeClr>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87382" y="1564553"/>
            <a:ext cx="920080" cy="900000"/>
          </a:xfrm>
          <a:prstGeom prst="rect">
            <a:avLst/>
          </a:prstGeom>
        </p:spPr>
      </p:pic>
      <p:sp>
        <p:nvSpPr>
          <p:cNvPr id="43" name="Tekstvak 42"/>
          <p:cNvSpPr txBox="1"/>
          <p:nvPr/>
        </p:nvSpPr>
        <p:spPr>
          <a:xfrm>
            <a:off x="1690776" y="5669279"/>
            <a:ext cx="6081623" cy="769441"/>
          </a:xfrm>
          <a:prstGeom prst="rect">
            <a:avLst/>
          </a:prstGeom>
          <a:noFill/>
        </p:spPr>
        <p:txBody>
          <a:bodyPr wrap="square" rtlCol="0">
            <a:spAutoFit/>
          </a:bodyPr>
          <a:lstStyle/>
          <a:p>
            <a:r>
              <a:rPr lang="nl-BE" sz="4400" dirty="0" smtClean="0">
                <a:solidFill>
                  <a:schemeClr val="accent6"/>
                </a:solidFill>
              </a:rPr>
              <a:t>Server side </a:t>
            </a:r>
            <a:r>
              <a:rPr lang="nl-BE" sz="4400" dirty="0" err="1" smtClean="0">
                <a:solidFill>
                  <a:schemeClr val="accent6"/>
                </a:solidFill>
              </a:rPr>
              <a:t>scripting</a:t>
            </a:r>
            <a:endParaRPr lang="nl-BE" sz="4400" dirty="0">
              <a:solidFill>
                <a:schemeClr val="accent6"/>
              </a:solidFill>
            </a:endParaRPr>
          </a:p>
        </p:txBody>
      </p:sp>
      <p:sp>
        <p:nvSpPr>
          <p:cNvPr id="44" name="Rechthoek 43"/>
          <p:cNvSpPr/>
          <p:nvPr/>
        </p:nvSpPr>
        <p:spPr>
          <a:xfrm>
            <a:off x="8445258" y="5738924"/>
            <a:ext cx="3449837" cy="73152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3600" dirty="0" smtClean="0"/>
              <a:t>PHP</a:t>
            </a:r>
            <a:endParaRPr lang="nl-BE" sz="3600" dirty="0"/>
          </a:p>
        </p:txBody>
      </p:sp>
      <p:cxnSp>
        <p:nvCxnSpPr>
          <p:cNvPr id="45" name="Rechte verbindingslijn met pijl 44"/>
          <p:cNvCxnSpPr/>
          <p:nvPr/>
        </p:nvCxnSpPr>
        <p:spPr>
          <a:xfrm flipH="1" flipV="1">
            <a:off x="6957834" y="6117740"/>
            <a:ext cx="1358031" cy="1867"/>
          </a:xfrm>
          <a:prstGeom prst="straightConnector1">
            <a:avLst/>
          </a:prstGeom>
          <a:ln w="57150">
            <a:solidFill>
              <a:srgbClr val="C00000"/>
            </a:solidFill>
            <a:tailEnd type="triangle"/>
          </a:ln>
        </p:spPr>
        <p:style>
          <a:lnRef idx="1">
            <a:schemeClr val="accent6"/>
          </a:lnRef>
          <a:fillRef idx="0">
            <a:schemeClr val="accent6"/>
          </a:fillRef>
          <a:effectRef idx="0">
            <a:schemeClr val="accent6"/>
          </a:effectRef>
          <a:fontRef idx="minor">
            <a:schemeClr val="tx1"/>
          </a:fontRef>
        </p:style>
      </p:cxnSp>
      <p:sp>
        <p:nvSpPr>
          <p:cNvPr id="24" name="Tekstvak 23"/>
          <p:cNvSpPr txBox="1"/>
          <p:nvPr/>
        </p:nvSpPr>
        <p:spPr>
          <a:xfrm>
            <a:off x="1673524" y="1673524"/>
            <a:ext cx="10368222" cy="584775"/>
          </a:xfrm>
          <a:prstGeom prst="rect">
            <a:avLst/>
          </a:prstGeom>
          <a:noFill/>
        </p:spPr>
        <p:txBody>
          <a:bodyPr wrap="square" rtlCol="0">
            <a:spAutoFit/>
          </a:bodyPr>
          <a:lstStyle/>
          <a:p>
            <a:r>
              <a:rPr lang="nl-BE" sz="3200" dirty="0" smtClean="0"/>
              <a:t>Alternatieven: ASP, ASPX, JSP, …</a:t>
            </a:r>
            <a:endParaRPr lang="nl-BE" sz="3200" dirty="0"/>
          </a:p>
        </p:txBody>
      </p:sp>
    </p:spTree>
    <p:extLst>
      <p:ext uri="{BB962C8B-B14F-4D97-AF65-F5344CB8AC3E}">
        <p14:creationId xmlns:p14="http://schemas.microsoft.com/office/powerpoint/2010/main" val="3916553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10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200</a:t>
            </a:r>
            <a:endParaRPr lang="nl-BE" dirty="0">
              <a:solidFill>
                <a:schemeClr val="accent2">
                  <a:lumMod val="75000"/>
                </a:schemeClr>
              </a:solidFill>
            </a:endParaRPr>
          </a:p>
        </p:txBody>
      </p:sp>
      <p:sp>
        <p:nvSpPr>
          <p:cNvPr id="31" name="Titel 1"/>
          <p:cNvSpPr>
            <a:spLocks noGrp="1"/>
          </p:cNvSpPr>
          <p:nvPr>
            <p:ph type="title"/>
          </p:nvPr>
        </p:nvSpPr>
        <p:spPr>
          <a:xfrm>
            <a:off x="1463039" y="210578"/>
            <a:ext cx="10578707" cy="1077309"/>
          </a:xfrm>
          <a:solidFill>
            <a:schemeClr val="accent2">
              <a:lumMod val="75000"/>
            </a:schemeClr>
          </a:solidFill>
        </p:spPr>
        <p:txBody>
          <a:bodyPr>
            <a:normAutofit/>
          </a:bodyPr>
          <a:lstStyle/>
          <a:p>
            <a:r>
              <a:rPr lang="nl-BE" dirty="0" smtClean="0">
                <a:solidFill>
                  <a:schemeClr val="bg1"/>
                </a:solidFill>
              </a:rPr>
              <a:t>12.4 Een e-mailformulier</a:t>
            </a:r>
            <a:endParaRPr lang="nl-BE" dirty="0">
              <a:solidFill>
                <a:schemeClr val="bg1"/>
              </a:solidFill>
            </a:endParaRPr>
          </a:p>
        </p:txBody>
      </p:sp>
      <p:pic>
        <p:nvPicPr>
          <p:cNvPr id="18" name="Afbeelding 17"/>
          <p:cNvPicPr/>
          <p:nvPr/>
        </p:nvPicPr>
        <p:blipFill>
          <a:blip r:embed="rId4">
            <a:extLst>
              <a:ext uri="{28A0092B-C50C-407E-A947-70E740481C1C}">
                <a14:useLocalDpi xmlns:a14="http://schemas.microsoft.com/office/drawing/2010/main" val="0"/>
              </a:ext>
            </a:extLst>
          </a:blip>
          <a:stretch>
            <a:fillRect/>
          </a:stretch>
        </p:blipFill>
        <p:spPr>
          <a:xfrm>
            <a:off x="2330786" y="1495206"/>
            <a:ext cx="8483394" cy="5184483"/>
          </a:xfrm>
          <a:prstGeom prst="rect">
            <a:avLst/>
          </a:prstGeom>
        </p:spPr>
      </p:pic>
      <p:sp>
        <p:nvSpPr>
          <p:cNvPr id="19" name="Afgeronde rechthoek 18"/>
          <p:cNvSpPr/>
          <p:nvPr/>
        </p:nvSpPr>
        <p:spPr>
          <a:xfrm>
            <a:off x="6036906" y="3526972"/>
            <a:ext cx="1259634" cy="592238"/>
          </a:xfrm>
          <a:prstGeom prst="roundRect">
            <a:avLst>
              <a:gd name="adj" fmla="val 28767"/>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5" name="Rechthoek 14"/>
          <p:cNvSpPr/>
          <p:nvPr/>
        </p:nvSpPr>
        <p:spPr>
          <a:xfrm>
            <a:off x="7147249" y="5303519"/>
            <a:ext cx="4894497" cy="962235"/>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3600" dirty="0" smtClean="0"/>
              <a:t>Stop en start </a:t>
            </a:r>
            <a:r>
              <a:rPr lang="nl-BE" sz="3600" dirty="0" err="1" smtClean="0"/>
              <a:t>Mercury</a:t>
            </a:r>
            <a:endParaRPr lang="nl-BE" sz="3600" dirty="0"/>
          </a:p>
        </p:txBody>
      </p:sp>
      <p:pic>
        <p:nvPicPr>
          <p:cNvPr id="16" name="Afbeelding 15"/>
          <p:cNvPicPr/>
          <p:nvPr/>
        </p:nvPicPr>
        <p:blipFill>
          <a:blip r:embed="rId5"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87382" y="1495206"/>
            <a:ext cx="944688" cy="869170"/>
          </a:xfrm>
          <a:prstGeom prst="rect">
            <a:avLst/>
          </a:prstGeom>
        </p:spPr>
      </p:pic>
    </p:spTree>
    <p:extLst>
      <p:ext uri="{BB962C8B-B14F-4D97-AF65-F5344CB8AC3E}">
        <p14:creationId xmlns:p14="http://schemas.microsoft.com/office/powerpoint/2010/main" val="2745487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200</a:t>
            </a:r>
            <a:endParaRPr lang="nl-BE" dirty="0">
              <a:solidFill>
                <a:schemeClr val="accent2">
                  <a:lumMod val="75000"/>
                </a:schemeClr>
              </a:solidFill>
            </a:endParaRPr>
          </a:p>
        </p:txBody>
      </p:sp>
      <p:sp>
        <p:nvSpPr>
          <p:cNvPr id="31" name="Titel 1"/>
          <p:cNvSpPr>
            <a:spLocks noGrp="1"/>
          </p:cNvSpPr>
          <p:nvPr>
            <p:ph type="title"/>
          </p:nvPr>
        </p:nvSpPr>
        <p:spPr>
          <a:xfrm>
            <a:off x="1463039" y="210578"/>
            <a:ext cx="10578707" cy="1077309"/>
          </a:xfrm>
          <a:solidFill>
            <a:schemeClr val="accent2">
              <a:lumMod val="75000"/>
            </a:schemeClr>
          </a:solidFill>
        </p:spPr>
        <p:txBody>
          <a:bodyPr>
            <a:normAutofit/>
          </a:bodyPr>
          <a:lstStyle/>
          <a:p>
            <a:r>
              <a:rPr lang="nl-BE" dirty="0" smtClean="0">
                <a:solidFill>
                  <a:schemeClr val="bg1"/>
                </a:solidFill>
              </a:rPr>
              <a:t>12.4 Een e-mailformulier</a:t>
            </a:r>
            <a:endParaRPr lang="nl-BE" dirty="0">
              <a:solidFill>
                <a:schemeClr val="bg1"/>
              </a:solidFill>
            </a:endParaRPr>
          </a:p>
        </p:txBody>
      </p:sp>
      <p:pic>
        <p:nvPicPr>
          <p:cNvPr id="2" name="Afbeelding 1"/>
          <p:cNvPicPr>
            <a:picLocks noChangeAspect="1"/>
          </p:cNvPicPr>
          <p:nvPr/>
        </p:nvPicPr>
        <p:blipFill>
          <a:blip r:embed="rId4"/>
          <a:stretch>
            <a:fillRect/>
          </a:stretch>
        </p:blipFill>
        <p:spPr>
          <a:xfrm>
            <a:off x="1463039" y="1501993"/>
            <a:ext cx="10578707" cy="5185505"/>
          </a:xfrm>
          <a:prstGeom prst="rect">
            <a:avLst/>
          </a:prstGeom>
        </p:spPr>
      </p:pic>
      <p:pic>
        <p:nvPicPr>
          <p:cNvPr id="14" name="Afbeelding 13"/>
          <p:cNvPicPr/>
          <p:nvPr/>
        </p:nvPicPr>
        <p:blipFill>
          <a:blip r:embed="rId5"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87382" y="1495206"/>
            <a:ext cx="944688" cy="869170"/>
          </a:xfrm>
          <a:prstGeom prst="rect">
            <a:avLst/>
          </a:prstGeom>
        </p:spPr>
      </p:pic>
    </p:spTree>
    <p:extLst>
      <p:ext uri="{BB962C8B-B14F-4D97-AF65-F5344CB8AC3E}">
        <p14:creationId xmlns:p14="http://schemas.microsoft.com/office/powerpoint/2010/main" val="1803776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200</a:t>
            </a:r>
            <a:endParaRPr lang="nl-BE" dirty="0">
              <a:solidFill>
                <a:schemeClr val="accent2">
                  <a:lumMod val="75000"/>
                </a:schemeClr>
              </a:solidFill>
            </a:endParaRPr>
          </a:p>
        </p:txBody>
      </p:sp>
      <p:sp>
        <p:nvSpPr>
          <p:cNvPr id="31" name="Titel 1"/>
          <p:cNvSpPr>
            <a:spLocks noGrp="1"/>
          </p:cNvSpPr>
          <p:nvPr>
            <p:ph type="title"/>
          </p:nvPr>
        </p:nvSpPr>
        <p:spPr>
          <a:xfrm>
            <a:off x="1463039" y="210578"/>
            <a:ext cx="10578707" cy="1077309"/>
          </a:xfrm>
          <a:solidFill>
            <a:schemeClr val="accent2">
              <a:lumMod val="75000"/>
            </a:schemeClr>
          </a:solidFill>
        </p:spPr>
        <p:txBody>
          <a:bodyPr>
            <a:normAutofit/>
          </a:bodyPr>
          <a:lstStyle/>
          <a:p>
            <a:r>
              <a:rPr lang="nl-BE" dirty="0" smtClean="0">
                <a:solidFill>
                  <a:schemeClr val="bg1"/>
                </a:solidFill>
              </a:rPr>
              <a:t>12.4 Een e-mailformulier</a:t>
            </a:r>
            <a:endParaRPr lang="nl-BE" dirty="0">
              <a:solidFill>
                <a:schemeClr val="bg1"/>
              </a:solidFill>
            </a:endParaRPr>
          </a:p>
        </p:txBody>
      </p:sp>
      <p:pic>
        <p:nvPicPr>
          <p:cNvPr id="14" name="Afbeelding 13"/>
          <p:cNvPicPr/>
          <p:nvPr/>
        </p:nvPicPr>
        <p:blipFill>
          <a:blip r:embed="rId4">
            <a:extLst>
              <a:ext uri="{28A0092B-C50C-407E-A947-70E740481C1C}">
                <a14:useLocalDpi xmlns:a14="http://schemas.microsoft.com/office/drawing/2010/main" val="0"/>
              </a:ext>
            </a:extLst>
          </a:blip>
          <a:stretch>
            <a:fillRect/>
          </a:stretch>
        </p:blipFill>
        <p:spPr>
          <a:xfrm>
            <a:off x="2323322" y="1526812"/>
            <a:ext cx="8742784" cy="5183080"/>
          </a:xfrm>
          <a:prstGeom prst="rect">
            <a:avLst/>
          </a:prstGeom>
        </p:spPr>
      </p:pic>
      <p:pic>
        <p:nvPicPr>
          <p:cNvPr id="15" name="Afbeelding 14"/>
          <p:cNvPicPr/>
          <p:nvPr/>
        </p:nvPicPr>
        <p:blipFill>
          <a:blip r:embed="rId5"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87382" y="1495206"/>
            <a:ext cx="944688" cy="869170"/>
          </a:xfrm>
          <a:prstGeom prst="rect">
            <a:avLst/>
          </a:prstGeom>
        </p:spPr>
      </p:pic>
    </p:spTree>
    <p:extLst>
      <p:ext uri="{BB962C8B-B14F-4D97-AF65-F5344CB8AC3E}">
        <p14:creationId xmlns:p14="http://schemas.microsoft.com/office/powerpoint/2010/main" val="25457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200</a:t>
            </a:r>
            <a:endParaRPr lang="nl-BE" dirty="0">
              <a:solidFill>
                <a:schemeClr val="accent2">
                  <a:lumMod val="75000"/>
                </a:schemeClr>
              </a:solidFill>
            </a:endParaRPr>
          </a:p>
        </p:txBody>
      </p:sp>
      <p:sp>
        <p:nvSpPr>
          <p:cNvPr id="31" name="Titel 1"/>
          <p:cNvSpPr>
            <a:spLocks noGrp="1"/>
          </p:cNvSpPr>
          <p:nvPr>
            <p:ph type="title"/>
          </p:nvPr>
        </p:nvSpPr>
        <p:spPr>
          <a:xfrm>
            <a:off x="1463039" y="210578"/>
            <a:ext cx="10578707" cy="1077309"/>
          </a:xfrm>
          <a:solidFill>
            <a:schemeClr val="accent2">
              <a:lumMod val="75000"/>
            </a:schemeClr>
          </a:solidFill>
        </p:spPr>
        <p:txBody>
          <a:bodyPr>
            <a:normAutofit/>
          </a:bodyPr>
          <a:lstStyle/>
          <a:p>
            <a:r>
              <a:rPr lang="nl-BE" dirty="0" smtClean="0">
                <a:solidFill>
                  <a:schemeClr val="bg1"/>
                </a:solidFill>
              </a:rPr>
              <a:t>12.4 Een e-mailformulier</a:t>
            </a:r>
            <a:endParaRPr lang="nl-BE" dirty="0">
              <a:solidFill>
                <a:schemeClr val="bg1"/>
              </a:solidFill>
            </a:endParaRPr>
          </a:p>
        </p:txBody>
      </p:sp>
      <p:pic>
        <p:nvPicPr>
          <p:cNvPr id="15" name="Afbeelding 14"/>
          <p:cNvPicPr/>
          <p:nvPr/>
        </p:nvPicPr>
        <p:blipFill>
          <a:blip r:embed="rId4">
            <a:extLst>
              <a:ext uri="{28A0092B-C50C-407E-A947-70E740481C1C}">
                <a14:useLocalDpi xmlns:a14="http://schemas.microsoft.com/office/drawing/2010/main" val="0"/>
              </a:ext>
            </a:extLst>
          </a:blip>
          <a:stretch>
            <a:fillRect/>
          </a:stretch>
        </p:blipFill>
        <p:spPr>
          <a:xfrm>
            <a:off x="1463039" y="1413662"/>
            <a:ext cx="10578707" cy="4893832"/>
          </a:xfrm>
          <a:prstGeom prst="rect">
            <a:avLst/>
          </a:prstGeom>
        </p:spPr>
      </p:pic>
      <p:pic>
        <p:nvPicPr>
          <p:cNvPr id="14" name="Afbeelding 13"/>
          <p:cNvPicPr/>
          <p:nvPr/>
        </p:nvPicPr>
        <p:blipFill>
          <a:blip r:embed="rId5"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87382" y="1495206"/>
            <a:ext cx="944688" cy="869170"/>
          </a:xfrm>
          <a:prstGeom prst="rect">
            <a:avLst/>
          </a:prstGeom>
        </p:spPr>
      </p:pic>
    </p:spTree>
    <p:extLst>
      <p:ext uri="{BB962C8B-B14F-4D97-AF65-F5344CB8AC3E}">
        <p14:creationId xmlns:p14="http://schemas.microsoft.com/office/powerpoint/2010/main" val="10028300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200</a:t>
            </a:r>
            <a:endParaRPr lang="nl-BE" dirty="0">
              <a:solidFill>
                <a:schemeClr val="accent2">
                  <a:lumMod val="75000"/>
                </a:schemeClr>
              </a:solidFill>
            </a:endParaRPr>
          </a:p>
        </p:txBody>
      </p:sp>
      <p:sp>
        <p:nvSpPr>
          <p:cNvPr id="31" name="Titel 1"/>
          <p:cNvSpPr>
            <a:spLocks noGrp="1"/>
          </p:cNvSpPr>
          <p:nvPr>
            <p:ph type="title"/>
          </p:nvPr>
        </p:nvSpPr>
        <p:spPr>
          <a:xfrm>
            <a:off x="1463039" y="210578"/>
            <a:ext cx="10578707" cy="1077309"/>
          </a:xfrm>
          <a:solidFill>
            <a:schemeClr val="accent2">
              <a:lumMod val="75000"/>
            </a:schemeClr>
          </a:solidFill>
        </p:spPr>
        <p:txBody>
          <a:bodyPr>
            <a:normAutofit/>
          </a:bodyPr>
          <a:lstStyle/>
          <a:p>
            <a:r>
              <a:rPr lang="nl-BE" dirty="0" smtClean="0">
                <a:solidFill>
                  <a:schemeClr val="bg1"/>
                </a:solidFill>
              </a:rPr>
              <a:t>12.4 Een e-mailformulier</a:t>
            </a:r>
            <a:endParaRPr lang="nl-BE" dirty="0">
              <a:solidFill>
                <a:schemeClr val="bg1"/>
              </a:solidFill>
            </a:endParaRPr>
          </a:p>
        </p:txBody>
      </p:sp>
      <p:pic>
        <p:nvPicPr>
          <p:cNvPr id="14" name="Afbeelding 13"/>
          <p:cNvPicPr/>
          <p:nvPr/>
        </p:nvPicPr>
        <p:blipFill>
          <a:blip r:embed="rId4">
            <a:extLst>
              <a:ext uri="{28A0092B-C50C-407E-A947-70E740481C1C}">
                <a14:useLocalDpi xmlns:a14="http://schemas.microsoft.com/office/drawing/2010/main" val="0"/>
              </a:ext>
            </a:extLst>
          </a:blip>
          <a:stretch>
            <a:fillRect/>
          </a:stretch>
        </p:blipFill>
        <p:spPr>
          <a:xfrm>
            <a:off x="3163077" y="1413662"/>
            <a:ext cx="7548465" cy="5183081"/>
          </a:xfrm>
          <a:prstGeom prst="rect">
            <a:avLst/>
          </a:prstGeom>
        </p:spPr>
      </p:pic>
      <p:pic>
        <p:nvPicPr>
          <p:cNvPr id="15" name="Afbeelding 14"/>
          <p:cNvPicPr/>
          <p:nvPr/>
        </p:nvPicPr>
        <p:blipFill>
          <a:blip r:embed="rId5"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87382" y="1495206"/>
            <a:ext cx="944688" cy="869170"/>
          </a:xfrm>
          <a:prstGeom prst="rect">
            <a:avLst/>
          </a:prstGeom>
        </p:spPr>
      </p:pic>
    </p:spTree>
    <p:extLst>
      <p:ext uri="{BB962C8B-B14F-4D97-AF65-F5344CB8AC3E}">
        <p14:creationId xmlns:p14="http://schemas.microsoft.com/office/powerpoint/2010/main" val="3903405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 name="Rechte verbindingslijn met pijl 17"/>
          <p:cNvCxnSpPr/>
          <p:nvPr/>
        </p:nvCxnSpPr>
        <p:spPr>
          <a:xfrm>
            <a:off x="3582018" y="2516682"/>
            <a:ext cx="3" cy="1223705"/>
          </a:xfrm>
          <a:prstGeom prst="straightConnector1">
            <a:avLst/>
          </a:prstGeom>
          <a:ln w="57150">
            <a:tailEnd type="triangle"/>
          </a:ln>
        </p:spPr>
        <p:style>
          <a:lnRef idx="1">
            <a:schemeClr val="accent6"/>
          </a:lnRef>
          <a:fillRef idx="0">
            <a:schemeClr val="accent6"/>
          </a:fillRef>
          <a:effectRef idx="0">
            <a:schemeClr val="accent6"/>
          </a:effectRef>
          <a:fontRef idx="minor">
            <a:schemeClr val="tx1"/>
          </a:fontRef>
        </p:style>
      </p:cxn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201</a:t>
            </a:r>
            <a:endParaRPr lang="nl-BE" dirty="0">
              <a:solidFill>
                <a:schemeClr val="accent2">
                  <a:lumMod val="75000"/>
                </a:schemeClr>
              </a:solidFill>
            </a:endParaRPr>
          </a:p>
        </p:txBody>
      </p:sp>
      <p:sp>
        <p:nvSpPr>
          <p:cNvPr id="31" name="Titel 1"/>
          <p:cNvSpPr>
            <a:spLocks noGrp="1"/>
          </p:cNvSpPr>
          <p:nvPr>
            <p:ph type="title"/>
          </p:nvPr>
        </p:nvSpPr>
        <p:spPr>
          <a:xfrm>
            <a:off x="1463039" y="210578"/>
            <a:ext cx="10578707" cy="1077309"/>
          </a:xfrm>
          <a:solidFill>
            <a:schemeClr val="accent2">
              <a:lumMod val="75000"/>
            </a:schemeClr>
          </a:solidFill>
        </p:spPr>
        <p:txBody>
          <a:bodyPr>
            <a:normAutofit/>
          </a:bodyPr>
          <a:lstStyle/>
          <a:p>
            <a:r>
              <a:rPr lang="nl-BE" dirty="0" smtClean="0">
                <a:solidFill>
                  <a:schemeClr val="bg1"/>
                </a:solidFill>
              </a:rPr>
              <a:t>12.4 Een e-mailformulier</a:t>
            </a:r>
            <a:endParaRPr lang="nl-BE" dirty="0">
              <a:solidFill>
                <a:schemeClr val="bg1"/>
              </a:solidFill>
            </a:endParaRPr>
          </a:p>
        </p:txBody>
      </p:sp>
      <p:sp>
        <p:nvSpPr>
          <p:cNvPr id="15" name="Tekstvak 14"/>
          <p:cNvSpPr txBox="1"/>
          <p:nvPr/>
        </p:nvSpPr>
        <p:spPr>
          <a:xfrm>
            <a:off x="1436913" y="3740387"/>
            <a:ext cx="10734029" cy="584775"/>
          </a:xfrm>
          <a:prstGeom prst="rect">
            <a:avLst/>
          </a:prstGeom>
          <a:noFill/>
        </p:spPr>
        <p:txBody>
          <a:bodyPr wrap="none" rtlCol="0">
            <a:spAutoFit/>
          </a:bodyPr>
          <a:lstStyle/>
          <a:p>
            <a:r>
              <a:rPr lang="nl-BE" sz="3200" dirty="0">
                <a:solidFill>
                  <a:schemeClr val="accent6"/>
                </a:solidFill>
                <a:latin typeface="Code New Roman" panose="020B0609020204030204" pitchFamily="49" charset="0"/>
                <a:cs typeface="Code New Roman" panose="020B0609020204030204" pitchFamily="49" charset="0"/>
              </a:rPr>
              <a:t>mail(ontvanger, onderwerp, bericht, verzender);</a:t>
            </a:r>
          </a:p>
        </p:txBody>
      </p:sp>
      <p:pic>
        <p:nvPicPr>
          <p:cNvPr id="16" name="Afbeelding 15"/>
          <p:cNvPicPr/>
          <p:nvPr/>
        </p:nvPicPr>
        <p:blipFill>
          <a:blip r:embed="rId4" cstate="print">
            <a:duotone>
              <a:prstClr val="black"/>
              <a:schemeClr val="accent4">
                <a:tint val="45000"/>
                <a:satMod val="400000"/>
              </a:schemeClr>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87382" y="1564553"/>
            <a:ext cx="920080" cy="900000"/>
          </a:xfrm>
          <a:prstGeom prst="rect">
            <a:avLst/>
          </a:prstGeom>
        </p:spPr>
      </p:pic>
      <p:sp>
        <p:nvSpPr>
          <p:cNvPr id="17" name="Rechthoek 16"/>
          <p:cNvSpPr/>
          <p:nvPr/>
        </p:nvSpPr>
        <p:spPr>
          <a:xfrm>
            <a:off x="1463039" y="1443123"/>
            <a:ext cx="4237965" cy="1337395"/>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3600" dirty="0" smtClean="0"/>
              <a:t>In testfase:</a:t>
            </a:r>
          </a:p>
          <a:p>
            <a:pPr algn="ctr"/>
            <a:r>
              <a:rPr lang="nl-BE" sz="3600" dirty="0" err="1" smtClean="0"/>
              <a:t>test@localhost</a:t>
            </a:r>
            <a:endParaRPr lang="nl-BE" sz="3600" dirty="0"/>
          </a:p>
        </p:txBody>
      </p:sp>
      <p:sp>
        <p:nvSpPr>
          <p:cNvPr id="19" name="Rechthoek 18"/>
          <p:cNvSpPr/>
          <p:nvPr/>
        </p:nvSpPr>
        <p:spPr>
          <a:xfrm>
            <a:off x="5385007" y="5366341"/>
            <a:ext cx="6044993" cy="1337395"/>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3600" dirty="0" smtClean="0"/>
              <a:t>Samengesteld met ingevulde info uit formulier</a:t>
            </a:r>
            <a:endParaRPr lang="nl-BE" sz="3600" dirty="0"/>
          </a:p>
        </p:txBody>
      </p:sp>
      <p:cxnSp>
        <p:nvCxnSpPr>
          <p:cNvPr id="20" name="Rechte verbindingslijn met pijl 19"/>
          <p:cNvCxnSpPr/>
          <p:nvPr/>
        </p:nvCxnSpPr>
        <p:spPr>
          <a:xfrm flipV="1">
            <a:off x="8407503" y="4325162"/>
            <a:ext cx="0" cy="1280163"/>
          </a:xfrm>
          <a:prstGeom prst="straightConnector1">
            <a:avLst/>
          </a:prstGeom>
          <a:ln w="57150">
            <a:tailEnd type="triangle"/>
          </a:ln>
        </p:spPr>
        <p:style>
          <a:lnRef idx="1">
            <a:schemeClr val="accent6"/>
          </a:lnRef>
          <a:fillRef idx="0">
            <a:schemeClr val="accent6"/>
          </a:fillRef>
          <a:effectRef idx="0">
            <a:schemeClr val="accent6"/>
          </a:effectRef>
          <a:fontRef idx="minor">
            <a:schemeClr val="tx1"/>
          </a:fontRef>
        </p:style>
      </p:cxnSp>
      <p:cxnSp>
        <p:nvCxnSpPr>
          <p:cNvPr id="24" name="Rechte verbindingslijn met pijl 23"/>
          <p:cNvCxnSpPr/>
          <p:nvPr/>
        </p:nvCxnSpPr>
        <p:spPr>
          <a:xfrm>
            <a:off x="10473266" y="2516682"/>
            <a:ext cx="3" cy="1223705"/>
          </a:xfrm>
          <a:prstGeom prst="straightConnector1">
            <a:avLst/>
          </a:prstGeom>
          <a:ln w="57150">
            <a:tailEnd type="triangle"/>
          </a:ln>
        </p:spPr>
        <p:style>
          <a:lnRef idx="1">
            <a:schemeClr val="accent6"/>
          </a:lnRef>
          <a:fillRef idx="0">
            <a:schemeClr val="accent6"/>
          </a:fillRef>
          <a:effectRef idx="0">
            <a:schemeClr val="accent6"/>
          </a:effectRef>
          <a:fontRef idx="minor">
            <a:schemeClr val="tx1"/>
          </a:fontRef>
        </p:style>
      </p:cxnSp>
      <p:sp>
        <p:nvSpPr>
          <p:cNvPr id="25" name="Rechthoek 24"/>
          <p:cNvSpPr/>
          <p:nvPr/>
        </p:nvSpPr>
        <p:spPr>
          <a:xfrm>
            <a:off x="7803781" y="1443123"/>
            <a:ext cx="4237965" cy="1337395"/>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3600" dirty="0" smtClean="0"/>
              <a:t>Naam + e-mail uit het formulier</a:t>
            </a:r>
            <a:endParaRPr lang="nl-BE" sz="3600" dirty="0"/>
          </a:p>
        </p:txBody>
      </p:sp>
    </p:spTree>
    <p:extLst>
      <p:ext uri="{BB962C8B-B14F-4D97-AF65-F5344CB8AC3E}">
        <p14:creationId xmlns:p14="http://schemas.microsoft.com/office/powerpoint/2010/main" val="863871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1000"/>
                                        <p:tgtEl>
                                          <p:spTgt spid="17"/>
                                        </p:tgtEl>
                                      </p:cBhvr>
                                    </p:animEffect>
                                  </p:childTnLst>
                                </p:cTn>
                              </p:par>
                              <p:par>
                                <p:cTn id="8" presetID="10" presetClass="entr" presetSubtype="0"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1000"/>
                                        <p:tgtEl>
                                          <p:spTgt spid="1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fade">
                                      <p:cBhvr>
                                        <p:cTn id="15" dur="1000"/>
                                        <p:tgtEl>
                                          <p:spTgt spid="19"/>
                                        </p:tgtEl>
                                      </p:cBhvr>
                                    </p:animEffect>
                                  </p:childTnLst>
                                </p:cTn>
                              </p:par>
                              <p:par>
                                <p:cTn id="16" presetID="10" presetClass="entr" presetSubtype="0" fill="hold" nodeType="with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fade">
                                      <p:cBhvr>
                                        <p:cTn id="18" dur="1000"/>
                                        <p:tgtEl>
                                          <p:spTgt spid="2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5"/>
                                        </p:tgtEl>
                                        <p:attrNameLst>
                                          <p:attrName>style.visibility</p:attrName>
                                        </p:attrNameLst>
                                      </p:cBhvr>
                                      <p:to>
                                        <p:strVal val="visible"/>
                                      </p:to>
                                    </p:set>
                                    <p:animEffect transition="in" filter="fade">
                                      <p:cBhvr>
                                        <p:cTn id="23" dur="1000"/>
                                        <p:tgtEl>
                                          <p:spTgt spid="25"/>
                                        </p:tgtEl>
                                      </p:cBhvr>
                                    </p:animEffect>
                                  </p:childTnLst>
                                </p:cTn>
                              </p:par>
                              <p:par>
                                <p:cTn id="24" presetID="10" presetClass="entr" presetSubtype="0" fill="hold" nodeType="withEffect">
                                  <p:stCondLst>
                                    <p:cond delay="0"/>
                                  </p:stCondLst>
                                  <p:childTnLst>
                                    <p:set>
                                      <p:cBhvr>
                                        <p:cTn id="25" dur="1" fill="hold">
                                          <p:stCondLst>
                                            <p:cond delay="0"/>
                                          </p:stCondLst>
                                        </p:cTn>
                                        <p:tgtEl>
                                          <p:spTgt spid="24"/>
                                        </p:tgtEl>
                                        <p:attrNameLst>
                                          <p:attrName>style.visibility</p:attrName>
                                        </p:attrNameLst>
                                      </p:cBhvr>
                                      <p:to>
                                        <p:strVal val="visible"/>
                                      </p:to>
                                    </p:set>
                                    <p:animEffect transition="in" filter="fade">
                                      <p:cBhvr>
                                        <p:cTn id="26" dur="10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9" grpId="0" animBg="1"/>
      <p:bldP spid="25"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201</a:t>
            </a:r>
            <a:endParaRPr lang="nl-BE" dirty="0">
              <a:solidFill>
                <a:schemeClr val="accent2">
                  <a:lumMod val="75000"/>
                </a:schemeClr>
              </a:solidFill>
            </a:endParaRPr>
          </a:p>
        </p:txBody>
      </p:sp>
      <p:sp>
        <p:nvSpPr>
          <p:cNvPr id="31" name="Titel 1"/>
          <p:cNvSpPr>
            <a:spLocks noGrp="1"/>
          </p:cNvSpPr>
          <p:nvPr>
            <p:ph type="title"/>
          </p:nvPr>
        </p:nvSpPr>
        <p:spPr>
          <a:xfrm>
            <a:off x="1463039" y="210578"/>
            <a:ext cx="10578707" cy="1077309"/>
          </a:xfrm>
          <a:solidFill>
            <a:schemeClr val="accent2">
              <a:lumMod val="75000"/>
            </a:schemeClr>
          </a:solidFill>
        </p:spPr>
        <p:txBody>
          <a:bodyPr>
            <a:normAutofit/>
          </a:bodyPr>
          <a:lstStyle/>
          <a:p>
            <a:r>
              <a:rPr lang="nl-BE" dirty="0" smtClean="0">
                <a:solidFill>
                  <a:schemeClr val="bg1"/>
                </a:solidFill>
              </a:rPr>
              <a:t>12.4 Een e-mailformulier</a:t>
            </a:r>
            <a:endParaRPr lang="nl-BE" dirty="0">
              <a:solidFill>
                <a:schemeClr val="bg1"/>
              </a:solidFill>
            </a:endParaRPr>
          </a:p>
        </p:txBody>
      </p:sp>
      <p:sp>
        <p:nvSpPr>
          <p:cNvPr id="21" name="Rechthoek 20"/>
          <p:cNvSpPr/>
          <p:nvPr/>
        </p:nvSpPr>
        <p:spPr>
          <a:xfrm>
            <a:off x="287382" y="2478950"/>
            <a:ext cx="920079" cy="676599"/>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vb12 </a:t>
            </a:r>
            <a:br>
              <a:rPr lang="nl-BE" dirty="0" smtClean="0">
                <a:solidFill>
                  <a:schemeClr val="accent2">
                    <a:lumMod val="75000"/>
                  </a:schemeClr>
                </a:solidFill>
              </a:rPr>
            </a:br>
            <a:r>
              <a:rPr lang="nl-BE" dirty="0" smtClean="0">
                <a:solidFill>
                  <a:schemeClr val="accent2">
                    <a:lumMod val="75000"/>
                  </a:schemeClr>
                </a:solidFill>
              </a:rPr>
              <a:t>stap6 </a:t>
            </a:r>
            <a:endParaRPr lang="nl-BE" dirty="0">
              <a:solidFill>
                <a:schemeClr val="accent2">
                  <a:lumMod val="75000"/>
                </a:schemeClr>
              </a:solidFill>
            </a:endParaRPr>
          </a:p>
        </p:txBody>
      </p:sp>
      <p:pic>
        <p:nvPicPr>
          <p:cNvPr id="22" name="Afbeelding 21"/>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87382" y="1495206"/>
            <a:ext cx="944688" cy="869170"/>
          </a:xfrm>
          <a:prstGeom prst="rect">
            <a:avLst/>
          </a:prstGeom>
        </p:spPr>
      </p:pic>
      <p:sp>
        <p:nvSpPr>
          <p:cNvPr id="23" name="Tekstvak 22"/>
          <p:cNvSpPr txBox="1"/>
          <p:nvPr/>
        </p:nvSpPr>
        <p:spPr>
          <a:xfrm>
            <a:off x="1362698" y="1406571"/>
            <a:ext cx="10679048" cy="954107"/>
          </a:xfrm>
          <a:prstGeom prst="rect">
            <a:avLst/>
          </a:prstGeom>
          <a:noFill/>
        </p:spPr>
        <p:txBody>
          <a:bodyPr wrap="square" rtlCol="0">
            <a:spAutoFit/>
          </a:bodyPr>
          <a:lstStyle/>
          <a:p>
            <a:pPr marL="514350" indent="-514350">
              <a:spcBef>
                <a:spcPts val="1200"/>
              </a:spcBef>
              <a:buClr>
                <a:schemeClr val="accent6"/>
              </a:buClr>
              <a:buFont typeface="Wingdings 3" panose="05040102010807070707" pitchFamily="18" charset="2"/>
              <a:buChar char=""/>
            </a:pPr>
            <a:r>
              <a:rPr lang="nl-BE" sz="2800" dirty="0" smtClean="0"/>
              <a:t>Maak </a:t>
            </a:r>
            <a:r>
              <a:rPr lang="nl-BE" sz="2800" dirty="0"/>
              <a:t>in het mapje </a:t>
            </a:r>
            <a:r>
              <a:rPr lang="nl-BE" sz="2800" dirty="0">
                <a:solidFill>
                  <a:schemeClr val="accent6"/>
                </a:solidFill>
                <a:latin typeface="Code New Roman" panose="020B0609020204030204" pitchFamily="49" charset="0"/>
                <a:cs typeface="Code New Roman" panose="020B0609020204030204" pitchFamily="49" charset="0"/>
              </a:rPr>
              <a:t>scripts</a:t>
            </a:r>
            <a:r>
              <a:rPr lang="nl-BE" sz="2800" dirty="0"/>
              <a:t> een nieuw bestand aan met de naam </a:t>
            </a:r>
            <a:r>
              <a:rPr lang="nl-BE" sz="2800" dirty="0" err="1">
                <a:solidFill>
                  <a:schemeClr val="accent6"/>
                </a:solidFill>
                <a:latin typeface="Code New Roman" panose="020B0609020204030204" pitchFamily="49" charset="0"/>
                <a:cs typeface="Code New Roman" panose="020B0609020204030204" pitchFamily="49" charset="0"/>
              </a:rPr>
              <a:t>mailscript.php</a:t>
            </a:r>
            <a:endParaRPr lang="nl-BE" sz="2800" dirty="0">
              <a:solidFill>
                <a:schemeClr val="accent6"/>
              </a:solidFill>
              <a:latin typeface="Code New Roman" panose="020B0609020204030204" pitchFamily="49" charset="0"/>
              <a:cs typeface="Code New Roman" panose="020B0609020204030204" pitchFamily="49" charset="0"/>
            </a:endParaRPr>
          </a:p>
        </p:txBody>
      </p:sp>
      <p:graphicFrame>
        <p:nvGraphicFramePr>
          <p:cNvPr id="26" name="Tabel 25"/>
          <p:cNvGraphicFramePr>
            <a:graphicFrameLocks noGrp="1"/>
          </p:cNvGraphicFramePr>
          <p:nvPr>
            <p:extLst>
              <p:ext uri="{D42A27DB-BD31-4B8C-83A1-F6EECF244321}">
                <p14:modId xmlns:p14="http://schemas.microsoft.com/office/powerpoint/2010/main" val="2074056599"/>
              </p:ext>
            </p:extLst>
          </p:nvPr>
        </p:nvGraphicFramePr>
        <p:xfrm>
          <a:off x="1463039" y="2442692"/>
          <a:ext cx="10578707" cy="4267200"/>
        </p:xfrm>
        <a:graphic>
          <a:graphicData uri="http://schemas.openxmlformats.org/drawingml/2006/table">
            <a:tbl>
              <a:tblPr firstRow="1" firstCol="1" bandRow="1">
                <a:tableStyleId>{5C22544A-7EE6-4342-B048-85BDC9FD1C3A}</a:tableStyleId>
              </a:tblPr>
              <a:tblGrid>
                <a:gridCol w="707762">
                  <a:extLst>
                    <a:ext uri="{9D8B030D-6E8A-4147-A177-3AD203B41FA5}">
                      <a16:colId xmlns:a16="http://schemas.microsoft.com/office/drawing/2014/main" val="2855085912"/>
                    </a:ext>
                  </a:extLst>
                </a:gridCol>
                <a:gridCol w="9870945">
                  <a:extLst>
                    <a:ext uri="{9D8B030D-6E8A-4147-A177-3AD203B41FA5}">
                      <a16:colId xmlns:a16="http://schemas.microsoft.com/office/drawing/2014/main" val="2105840097"/>
                    </a:ext>
                  </a:extLst>
                </a:gridCol>
              </a:tblGrid>
              <a:tr h="0">
                <a:tc>
                  <a:txBody>
                    <a:bodyPr/>
                    <a:lstStyle/>
                    <a:p>
                      <a:pPr algn="r">
                        <a:lnSpc>
                          <a:spcPct val="100000"/>
                        </a:lnSpc>
                        <a:spcAft>
                          <a:spcPts val="0"/>
                        </a:spcAft>
                      </a:pPr>
                      <a:endParaRPr lang="nl-BE" sz="1000" b="0" dirty="0" smtClean="0">
                        <a:effectLst/>
                        <a:latin typeface="+mn-lt"/>
                        <a:ea typeface="+mn-ea"/>
                        <a:cs typeface="+mn-cs"/>
                      </a:endParaRPr>
                    </a:p>
                    <a:p>
                      <a:pPr algn="r">
                        <a:lnSpc>
                          <a:spcPct val="100000"/>
                        </a:lnSpc>
                        <a:spcAft>
                          <a:spcPts val="0"/>
                        </a:spcAft>
                      </a:pPr>
                      <a:r>
                        <a:rPr lang="nl-BE" sz="2000" b="0" dirty="0" smtClean="0">
                          <a:effectLst/>
                          <a:latin typeface="+mn-lt"/>
                          <a:ea typeface="+mn-ea"/>
                          <a:cs typeface="+mn-cs"/>
                        </a:rPr>
                        <a:t>1</a:t>
                      </a:r>
                    </a:p>
                    <a:p>
                      <a:pPr algn="r">
                        <a:lnSpc>
                          <a:spcPct val="100000"/>
                        </a:lnSpc>
                        <a:spcAft>
                          <a:spcPts val="0"/>
                        </a:spcAft>
                      </a:pPr>
                      <a:r>
                        <a:rPr lang="nl-BE" sz="2000" b="0" dirty="0" smtClean="0">
                          <a:effectLst/>
                          <a:latin typeface="+mn-lt"/>
                          <a:ea typeface="+mn-ea"/>
                          <a:cs typeface="+mn-cs"/>
                        </a:rPr>
                        <a:t>2</a:t>
                      </a:r>
                    </a:p>
                    <a:p>
                      <a:pPr algn="r">
                        <a:lnSpc>
                          <a:spcPct val="100000"/>
                        </a:lnSpc>
                        <a:spcAft>
                          <a:spcPts val="0"/>
                        </a:spcAft>
                      </a:pPr>
                      <a:r>
                        <a:rPr lang="nl-BE" sz="2000" b="0" dirty="0" smtClean="0">
                          <a:effectLst/>
                          <a:latin typeface="+mn-lt"/>
                          <a:ea typeface="+mn-ea"/>
                          <a:cs typeface="+mn-cs"/>
                        </a:rPr>
                        <a:t>3</a:t>
                      </a:r>
                    </a:p>
                    <a:p>
                      <a:pPr algn="r">
                        <a:lnSpc>
                          <a:spcPct val="100000"/>
                        </a:lnSpc>
                        <a:spcAft>
                          <a:spcPts val="0"/>
                        </a:spcAft>
                      </a:pPr>
                      <a:r>
                        <a:rPr lang="nl-BE" sz="2000" b="0" dirty="0" smtClean="0">
                          <a:effectLst/>
                          <a:latin typeface="+mn-lt"/>
                          <a:ea typeface="+mn-ea"/>
                          <a:cs typeface="+mn-cs"/>
                        </a:rPr>
                        <a:t>4</a:t>
                      </a:r>
                    </a:p>
                    <a:p>
                      <a:pPr algn="r">
                        <a:lnSpc>
                          <a:spcPct val="100000"/>
                        </a:lnSpc>
                        <a:spcAft>
                          <a:spcPts val="0"/>
                        </a:spcAft>
                      </a:pPr>
                      <a:r>
                        <a:rPr lang="nl-BE" sz="2000" b="0" dirty="0" smtClean="0">
                          <a:effectLst/>
                          <a:latin typeface="+mn-lt"/>
                          <a:ea typeface="+mn-ea"/>
                          <a:cs typeface="+mn-cs"/>
                        </a:rPr>
                        <a:t>5</a:t>
                      </a:r>
                    </a:p>
                    <a:p>
                      <a:pPr algn="r">
                        <a:lnSpc>
                          <a:spcPct val="100000"/>
                        </a:lnSpc>
                        <a:spcAft>
                          <a:spcPts val="0"/>
                        </a:spcAft>
                      </a:pPr>
                      <a:r>
                        <a:rPr lang="nl-BE" sz="2000" b="0" dirty="0" smtClean="0">
                          <a:effectLst/>
                          <a:latin typeface="+mn-lt"/>
                          <a:ea typeface="+mn-ea"/>
                          <a:cs typeface="+mn-cs"/>
                        </a:rPr>
                        <a:t>6</a:t>
                      </a:r>
                    </a:p>
                    <a:p>
                      <a:pPr algn="r">
                        <a:lnSpc>
                          <a:spcPct val="100000"/>
                        </a:lnSpc>
                        <a:spcAft>
                          <a:spcPts val="0"/>
                        </a:spcAft>
                      </a:pPr>
                      <a:r>
                        <a:rPr lang="nl-BE" sz="2000" b="0" dirty="0" smtClean="0">
                          <a:effectLst/>
                          <a:latin typeface="+mn-lt"/>
                          <a:ea typeface="+mn-ea"/>
                          <a:cs typeface="+mn-cs"/>
                        </a:rPr>
                        <a:t>7</a:t>
                      </a:r>
                    </a:p>
                    <a:p>
                      <a:pPr algn="r">
                        <a:lnSpc>
                          <a:spcPct val="100000"/>
                        </a:lnSpc>
                        <a:spcAft>
                          <a:spcPts val="0"/>
                        </a:spcAft>
                      </a:pPr>
                      <a:r>
                        <a:rPr lang="nl-BE" sz="2000" b="0" dirty="0" smtClean="0">
                          <a:effectLst/>
                          <a:latin typeface="+mn-lt"/>
                          <a:ea typeface="+mn-ea"/>
                          <a:cs typeface="+mn-cs"/>
                        </a:rPr>
                        <a:t>8</a:t>
                      </a:r>
                    </a:p>
                    <a:p>
                      <a:pPr algn="r">
                        <a:lnSpc>
                          <a:spcPct val="100000"/>
                        </a:lnSpc>
                        <a:spcAft>
                          <a:spcPts val="0"/>
                        </a:spcAft>
                      </a:pPr>
                      <a:r>
                        <a:rPr lang="nl-BE" sz="2000" b="0" dirty="0" smtClean="0">
                          <a:effectLst/>
                          <a:latin typeface="+mn-lt"/>
                          <a:ea typeface="+mn-ea"/>
                          <a:cs typeface="+mn-cs"/>
                        </a:rPr>
                        <a:t>9</a:t>
                      </a:r>
                    </a:p>
                    <a:p>
                      <a:pPr algn="r">
                        <a:lnSpc>
                          <a:spcPct val="100000"/>
                        </a:lnSpc>
                        <a:spcAft>
                          <a:spcPts val="0"/>
                        </a:spcAft>
                      </a:pPr>
                      <a:r>
                        <a:rPr lang="nl-BE" sz="2000" b="0" dirty="0" smtClean="0">
                          <a:effectLst/>
                          <a:latin typeface="+mn-lt"/>
                          <a:ea typeface="+mn-ea"/>
                          <a:cs typeface="+mn-cs"/>
                        </a:rPr>
                        <a:t>10</a:t>
                      </a:r>
                    </a:p>
                    <a:p>
                      <a:pPr algn="r">
                        <a:lnSpc>
                          <a:spcPct val="100000"/>
                        </a:lnSpc>
                        <a:spcAft>
                          <a:spcPts val="0"/>
                        </a:spcAft>
                      </a:pPr>
                      <a:r>
                        <a:rPr lang="nl-BE" sz="2000" b="0" dirty="0" smtClean="0">
                          <a:effectLst/>
                          <a:latin typeface="+mn-lt"/>
                          <a:ea typeface="+mn-ea"/>
                          <a:cs typeface="+mn-cs"/>
                        </a:rPr>
                        <a:t>11</a:t>
                      </a:r>
                    </a:p>
                    <a:p>
                      <a:pPr algn="r">
                        <a:lnSpc>
                          <a:spcPct val="100000"/>
                        </a:lnSpc>
                        <a:spcAft>
                          <a:spcPts val="0"/>
                        </a:spcAft>
                      </a:pPr>
                      <a:r>
                        <a:rPr lang="nl-BE" sz="2000" b="0" dirty="0" smtClean="0">
                          <a:effectLst/>
                          <a:latin typeface="+mn-lt"/>
                          <a:ea typeface="+mn-ea"/>
                          <a:cs typeface="+mn-cs"/>
                        </a:rPr>
                        <a:t>12</a:t>
                      </a:r>
                    </a:p>
                    <a:p>
                      <a:pPr algn="r">
                        <a:lnSpc>
                          <a:spcPct val="100000"/>
                        </a:lnSpc>
                        <a:spcAft>
                          <a:spcPts val="0"/>
                        </a:spcAft>
                      </a:pPr>
                      <a:r>
                        <a:rPr lang="nl-BE" sz="2000" b="0" dirty="0" smtClean="0">
                          <a:effectLst/>
                          <a:latin typeface="+mn-lt"/>
                          <a:ea typeface="+mn-ea"/>
                          <a:cs typeface="+mn-cs"/>
                        </a:rPr>
                        <a:t>13</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00000"/>
                        </a:lnSpc>
                        <a:spcBef>
                          <a:spcPts val="0"/>
                        </a:spcBef>
                        <a:spcAft>
                          <a:spcPts val="0"/>
                        </a:spcAft>
                        <a:tabLst>
                          <a:tab pos="200660" algn="l"/>
                          <a:tab pos="387350" algn="l"/>
                          <a:tab pos="562610" algn="l"/>
                        </a:tabLst>
                      </a:pPr>
                      <a:endParaRPr lang="pt-BR" sz="10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endParaRPr>
                    </a:p>
                    <a:p>
                      <a:pPr algn="l">
                        <a:lnSpc>
                          <a:spcPct val="100000"/>
                        </a:lnSpc>
                        <a:spcBef>
                          <a:spcPts val="0"/>
                        </a:spcBef>
                        <a:spcAft>
                          <a:spcPts val="0"/>
                        </a:spcAft>
                        <a:tabLst>
                          <a:tab pos="200660" algn="l"/>
                          <a:tab pos="387350" algn="l"/>
                          <a:tab pos="562610" algn="l"/>
                        </a:tabLst>
                      </a:pPr>
                      <a:r>
                        <a:rPr lang="pt-BR" sz="20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&lt;?php</a:t>
                      </a:r>
                    </a:p>
                    <a:p>
                      <a:pPr algn="l">
                        <a:lnSpc>
                          <a:spcPct val="100000"/>
                        </a:lnSpc>
                        <a:spcBef>
                          <a:spcPts val="0"/>
                        </a:spcBef>
                        <a:spcAft>
                          <a:spcPts val="0"/>
                        </a:spcAft>
                        <a:tabLst>
                          <a:tab pos="200660" algn="l"/>
                          <a:tab pos="387350" algn="l"/>
                          <a:tab pos="562610" algn="l"/>
                        </a:tabLst>
                      </a:pPr>
                      <a:r>
                        <a:rPr lang="pt-BR" sz="2000" b="0" dirty="0" smtClean="0">
                          <a:solidFill>
                            <a:schemeClr val="bg1">
                              <a:lumMod val="65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informatie voor verzending</a:t>
                      </a:r>
                    </a:p>
                    <a:p>
                      <a:pPr algn="l">
                        <a:lnSpc>
                          <a:spcPct val="100000"/>
                        </a:lnSpc>
                        <a:spcBef>
                          <a:spcPts val="0"/>
                        </a:spcBef>
                        <a:spcAft>
                          <a:spcPts val="0"/>
                        </a:spcAft>
                        <a:tabLst>
                          <a:tab pos="200660" algn="l"/>
                          <a:tab pos="387350" algn="l"/>
                          <a:tab pos="562610" algn="l"/>
                        </a:tabLst>
                      </a:pPr>
                      <a:endParaRPr lang="pt-BR" sz="2000" b="0" dirty="0" smtClean="0">
                        <a:solidFill>
                          <a:schemeClr val="bg1">
                            <a:lumMod val="65000"/>
                          </a:schemeClr>
                        </a:solidFill>
                        <a:effectLst/>
                        <a:latin typeface="Code New Roman" panose="020B0609020204030204" pitchFamily="49" charset="0"/>
                        <a:ea typeface="Times New Roman" panose="02020603050405020304" pitchFamily="18" charset="0"/>
                        <a:cs typeface="Code New Roman" panose="020B0609020204030204" pitchFamily="49" charset="0"/>
                      </a:endParaRPr>
                    </a:p>
                    <a:p>
                      <a:pPr algn="l">
                        <a:lnSpc>
                          <a:spcPct val="100000"/>
                        </a:lnSpc>
                        <a:spcBef>
                          <a:spcPts val="0"/>
                        </a:spcBef>
                        <a:spcAft>
                          <a:spcPts val="0"/>
                        </a:spcAft>
                        <a:tabLst>
                          <a:tab pos="200660" algn="l"/>
                          <a:tab pos="387350" algn="l"/>
                          <a:tab pos="562610" algn="l"/>
                        </a:tabLst>
                      </a:pPr>
                      <a:r>
                        <a:rPr lang="pt-BR" sz="20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$ontvanger = '</a:t>
                      </a:r>
                      <a:r>
                        <a:rPr lang="pt-BR" sz="2000" b="0" dirty="0" smtClean="0">
                          <a:solidFill>
                            <a:schemeClr val="tx1"/>
                          </a:solidFill>
                          <a:effectLst/>
                          <a:latin typeface="Code New Roman" panose="020B0609020204030204" pitchFamily="49" charset="0"/>
                          <a:ea typeface="Times New Roman" panose="02020603050405020304" pitchFamily="18" charset="0"/>
                          <a:cs typeface="Code New Roman" panose="020B0609020204030204" pitchFamily="49" charset="0"/>
                        </a:rPr>
                        <a:t>test@localhost</a:t>
                      </a:r>
                      <a:r>
                        <a:rPr lang="pt-BR" sz="20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a:t>
                      </a:r>
                    </a:p>
                    <a:p>
                      <a:pPr algn="l">
                        <a:lnSpc>
                          <a:spcPct val="100000"/>
                        </a:lnSpc>
                        <a:spcBef>
                          <a:spcPts val="0"/>
                        </a:spcBef>
                        <a:spcAft>
                          <a:spcPts val="0"/>
                        </a:spcAft>
                        <a:tabLst>
                          <a:tab pos="200660" algn="l"/>
                          <a:tab pos="387350" algn="l"/>
                          <a:tab pos="562610" algn="l"/>
                        </a:tabLst>
                      </a:pPr>
                      <a:r>
                        <a:rPr lang="pt-BR" sz="20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$onderwerp = '</a:t>
                      </a:r>
                      <a:r>
                        <a:rPr lang="pt-BR" sz="2000" b="0" dirty="0" smtClean="0">
                          <a:solidFill>
                            <a:schemeClr val="tx1"/>
                          </a:solidFill>
                          <a:effectLst/>
                          <a:latin typeface="Code New Roman" panose="020B0609020204030204" pitchFamily="49" charset="0"/>
                          <a:ea typeface="Times New Roman" panose="02020603050405020304" pitchFamily="18" charset="0"/>
                          <a:cs typeface="Code New Roman" panose="020B0609020204030204" pitchFamily="49" charset="0"/>
                        </a:rPr>
                        <a:t>Inschrijving fotowedstrijd</a:t>
                      </a:r>
                      <a:r>
                        <a:rPr lang="pt-BR" sz="20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a:t>
                      </a:r>
                    </a:p>
                    <a:p>
                      <a:pPr algn="l">
                        <a:lnSpc>
                          <a:spcPct val="100000"/>
                        </a:lnSpc>
                        <a:spcBef>
                          <a:spcPts val="0"/>
                        </a:spcBef>
                        <a:spcAft>
                          <a:spcPts val="0"/>
                        </a:spcAft>
                        <a:tabLst>
                          <a:tab pos="200660" algn="l"/>
                          <a:tab pos="387350" algn="l"/>
                          <a:tab pos="562610" algn="l"/>
                        </a:tabLst>
                      </a:pPr>
                      <a:r>
                        <a:rPr lang="pt-BR" sz="20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a:t>
                      </a:r>
                    </a:p>
                    <a:p>
                      <a:pPr algn="l">
                        <a:lnSpc>
                          <a:spcPct val="100000"/>
                        </a:lnSpc>
                        <a:spcBef>
                          <a:spcPts val="0"/>
                        </a:spcBef>
                        <a:spcAft>
                          <a:spcPts val="0"/>
                        </a:spcAft>
                        <a:tabLst>
                          <a:tab pos="200660" algn="l"/>
                          <a:tab pos="387350" algn="l"/>
                          <a:tab pos="562610" algn="l"/>
                        </a:tabLst>
                      </a:pPr>
                      <a:r>
                        <a:rPr lang="pt-BR" sz="2000" b="0" dirty="0" smtClean="0">
                          <a:solidFill>
                            <a:schemeClr val="bg1">
                              <a:lumMod val="65000"/>
                            </a:schemeClr>
                          </a:solidFill>
                          <a:effectLst/>
                          <a:latin typeface="Code New Roman" panose="020B0609020204030204" pitchFamily="49" charset="0"/>
                          <a:ea typeface="Times New Roman" panose="02020603050405020304" pitchFamily="18" charset="0"/>
                          <a:cs typeface="Code New Roman" panose="020B0609020204030204" pitchFamily="49" charset="0"/>
                        </a:rPr>
                        <a:t>//stel het bericht samen</a:t>
                      </a:r>
                    </a:p>
                    <a:p>
                      <a:pPr algn="l">
                        <a:lnSpc>
                          <a:spcPct val="100000"/>
                        </a:lnSpc>
                        <a:spcBef>
                          <a:spcPts val="0"/>
                        </a:spcBef>
                        <a:spcAft>
                          <a:spcPts val="0"/>
                        </a:spcAft>
                        <a:tabLst>
                          <a:tab pos="200660" algn="l"/>
                          <a:tab pos="387350" algn="l"/>
                          <a:tab pos="562610" algn="l"/>
                        </a:tabLst>
                      </a:pPr>
                      <a:r>
                        <a:rPr lang="pt-BR" sz="20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$bericht = '</a:t>
                      </a:r>
                      <a:r>
                        <a:rPr lang="pt-BR" sz="2000" b="0" dirty="0" smtClean="0">
                          <a:solidFill>
                            <a:schemeClr val="tx1"/>
                          </a:solidFill>
                          <a:effectLst/>
                          <a:latin typeface="Code New Roman" panose="020B0609020204030204" pitchFamily="49" charset="0"/>
                          <a:ea typeface="Times New Roman" panose="02020603050405020304" pitchFamily="18" charset="0"/>
                          <a:cs typeface="Code New Roman" panose="020B0609020204030204" pitchFamily="49" charset="0"/>
                        </a:rPr>
                        <a:t>Naam:</a:t>
                      </a:r>
                      <a:r>
                        <a:rPr lang="pt-BR" sz="20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'.$_POST['naam'].'</a:t>
                      </a:r>
                    </a:p>
                    <a:p>
                      <a:pPr algn="l">
                        <a:lnSpc>
                          <a:spcPct val="100000"/>
                        </a:lnSpc>
                        <a:spcBef>
                          <a:spcPts val="0"/>
                        </a:spcBef>
                        <a:spcAft>
                          <a:spcPts val="0"/>
                        </a:spcAft>
                        <a:tabLst>
                          <a:tab pos="200660" algn="l"/>
                          <a:tab pos="387350" algn="l"/>
                          <a:tab pos="562610" algn="l"/>
                        </a:tabLst>
                      </a:pPr>
                      <a:r>
                        <a:rPr lang="pt-BR" sz="2000" b="0" dirty="0" smtClean="0">
                          <a:solidFill>
                            <a:schemeClr val="tx1"/>
                          </a:solidFill>
                          <a:effectLst/>
                          <a:latin typeface="Code New Roman" panose="020B0609020204030204" pitchFamily="49" charset="0"/>
                          <a:ea typeface="Times New Roman" panose="02020603050405020304" pitchFamily="18" charset="0"/>
                          <a:cs typeface="Code New Roman" panose="020B0609020204030204" pitchFamily="49" charset="0"/>
                        </a:rPr>
                        <a:t>Straat:</a:t>
                      </a:r>
                      <a:r>
                        <a:rPr lang="pt-BR" sz="20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'.$_POST['straat'].'</a:t>
                      </a:r>
                    </a:p>
                    <a:p>
                      <a:pPr algn="l">
                        <a:lnSpc>
                          <a:spcPct val="100000"/>
                        </a:lnSpc>
                        <a:spcBef>
                          <a:spcPts val="0"/>
                        </a:spcBef>
                        <a:spcAft>
                          <a:spcPts val="0"/>
                        </a:spcAft>
                        <a:tabLst>
                          <a:tab pos="200660" algn="l"/>
                          <a:tab pos="387350" algn="l"/>
                          <a:tab pos="562610" algn="l"/>
                        </a:tabLst>
                      </a:pPr>
                      <a:r>
                        <a:rPr lang="pt-BR" sz="2000" b="0" dirty="0" smtClean="0">
                          <a:solidFill>
                            <a:schemeClr val="tx1"/>
                          </a:solidFill>
                          <a:effectLst/>
                          <a:latin typeface="Code New Roman" panose="020B0609020204030204" pitchFamily="49" charset="0"/>
                          <a:ea typeface="Times New Roman" panose="02020603050405020304" pitchFamily="18" charset="0"/>
                          <a:cs typeface="Code New Roman" panose="020B0609020204030204" pitchFamily="49" charset="0"/>
                        </a:rPr>
                        <a:t>Gemeente:</a:t>
                      </a:r>
                      <a:r>
                        <a:rPr lang="pt-BR" sz="20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'.$_POST['postcode'].' '.$_POST['gemeente'].'</a:t>
                      </a:r>
                    </a:p>
                    <a:p>
                      <a:pPr algn="l">
                        <a:lnSpc>
                          <a:spcPct val="100000"/>
                        </a:lnSpc>
                        <a:spcBef>
                          <a:spcPts val="0"/>
                        </a:spcBef>
                        <a:spcAft>
                          <a:spcPts val="0"/>
                        </a:spcAft>
                        <a:tabLst>
                          <a:tab pos="200660" algn="l"/>
                          <a:tab pos="387350" algn="l"/>
                          <a:tab pos="562610" algn="l"/>
                        </a:tabLst>
                      </a:pPr>
                      <a:r>
                        <a:rPr lang="pt-BR" sz="2000" b="0" dirty="0" smtClean="0">
                          <a:solidFill>
                            <a:schemeClr val="tx1"/>
                          </a:solidFill>
                          <a:effectLst/>
                          <a:latin typeface="Code New Roman" panose="020B0609020204030204" pitchFamily="49" charset="0"/>
                          <a:ea typeface="Times New Roman" panose="02020603050405020304" pitchFamily="18" charset="0"/>
                          <a:cs typeface="Code New Roman" panose="020B0609020204030204" pitchFamily="49" charset="0"/>
                        </a:rPr>
                        <a:t>Telefoonnummer:</a:t>
                      </a:r>
                      <a:r>
                        <a:rPr lang="pt-BR" sz="20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'.$_POST['telefoon'].'</a:t>
                      </a:r>
                    </a:p>
                    <a:p>
                      <a:pPr algn="l">
                        <a:lnSpc>
                          <a:spcPct val="100000"/>
                        </a:lnSpc>
                        <a:spcBef>
                          <a:spcPts val="0"/>
                        </a:spcBef>
                        <a:spcAft>
                          <a:spcPts val="0"/>
                        </a:spcAft>
                        <a:tabLst>
                          <a:tab pos="200660" algn="l"/>
                          <a:tab pos="387350" algn="l"/>
                          <a:tab pos="562610" algn="l"/>
                        </a:tabLst>
                      </a:pPr>
                      <a:r>
                        <a:rPr lang="pt-BR" sz="2000" b="0" dirty="0" smtClean="0">
                          <a:solidFill>
                            <a:schemeClr val="tx1"/>
                          </a:solidFill>
                          <a:effectLst/>
                          <a:latin typeface="Code New Roman" panose="020B0609020204030204" pitchFamily="49" charset="0"/>
                          <a:ea typeface="Times New Roman" panose="02020603050405020304" pitchFamily="18" charset="0"/>
                          <a:cs typeface="Code New Roman" panose="020B0609020204030204" pitchFamily="49" charset="0"/>
                        </a:rPr>
                        <a:t>E-mail adres: </a:t>
                      </a:r>
                      <a:r>
                        <a:rPr lang="pt-BR" sz="20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'.$_POST['email'].'</a:t>
                      </a:r>
                    </a:p>
                    <a:p>
                      <a:pPr algn="l">
                        <a:lnSpc>
                          <a:spcPct val="100000"/>
                        </a:lnSpc>
                        <a:spcBef>
                          <a:spcPts val="0"/>
                        </a:spcBef>
                        <a:spcAft>
                          <a:spcPts val="0"/>
                        </a:spcAft>
                        <a:tabLst>
                          <a:tab pos="200660" algn="l"/>
                          <a:tab pos="387350" algn="l"/>
                          <a:tab pos="562610" algn="l"/>
                        </a:tabLst>
                      </a:pPr>
                      <a:r>
                        <a:rPr lang="pt-BR" sz="2000" b="0" dirty="0" smtClean="0">
                          <a:solidFill>
                            <a:schemeClr val="tx1"/>
                          </a:solidFill>
                          <a:effectLst/>
                          <a:latin typeface="Code New Roman" panose="020B0609020204030204" pitchFamily="49" charset="0"/>
                          <a:ea typeface="Times New Roman" panose="02020603050405020304" pitchFamily="18" charset="0"/>
                          <a:cs typeface="Code New Roman" panose="020B0609020204030204" pitchFamily="49" charset="0"/>
                        </a:rPr>
                        <a:t>Geboortedatum:</a:t>
                      </a:r>
                      <a:r>
                        <a:rPr lang="pt-BR" sz="20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'.$_POST['geboortedatum'].'</a:t>
                      </a:r>
                    </a:p>
                    <a:p>
                      <a:pPr algn="l">
                        <a:lnSpc>
                          <a:spcPct val="100000"/>
                        </a:lnSpc>
                        <a:spcBef>
                          <a:spcPts val="0"/>
                        </a:spcBef>
                        <a:spcAft>
                          <a:spcPts val="0"/>
                        </a:spcAft>
                        <a:tabLst>
                          <a:tab pos="200660" algn="l"/>
                          <a:tab pos="387350" algn="l"/>
                          <a:tab pos="562610" algn="l"/>
                        </a:tabLst>
                      </a:pPr>
                      <a:endParaRPr lang="pt-BR" sz="10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endParaRPr>
                    </a:p>
                  </a:txBody>
                  <a:tcPr marL="89535" marR="895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12953234"/>
                  </a:ext>
                </a:extLst>
              </a:tr>
            </a:tbl>
          </a:graphicData>
        </a:graphic>
      </p:graphicFrame>
    </p:spTree>
    <p:extLst>
      <p:ext uri="{BB962C8B-B14F-4D97-AF65-F5344CB8AC3E}">
        <p14:creationId xmlns:p14="http://schemas.microsoft.com/office/powerpoint/2010/main" val="155289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201</a:t>
            </a:r>
            <a:endParaRPr lang="nl-BE" dirty="0">
              <a:solidFill>
                <a:schemeClr val="accent2">
                  <a:lumMod val="75000"/>
                </a:schemeClr>
              </a:solidFill>
            </a:endParaRPr>
          </a:p>
        </p:txBody>
      </p:sp>
      <p:sp>
        <p:nvSpPr>
          <p:cNvPr id="31" name="Titel 1"/>
          <p:cNvSpPr>
            <a:spLocks noGrp="1"/>
          </p:cNvSpPr>
          <p:nvPr>
            <p:ph type="title"/>
          </p:nvPr>
        </p:nvSpPr>
        <p:spPr>
          <a:xfrm>
            <a:off x="1463039" y="210578"/>
            <a:ext cx="10578707" cy="1077309"/>
          </a:xfrm>
          <a:solidFill>
            <a:schemeClr val="accent2">
              <a:lumMod val="75000"/>
            </a:schemeClr>
          </a:solidFill>
        </p:spPr>
        <p:txBody>
          <a:bodyPr>
            <a:normAutofit/>
          </a:bodyPr>
          <a:lstStyle/>
          <a:p>
            <a:r>
              <a:rPr lang="nl-BE" dirty="0" smtClean="0">
                <a:solidFill>
                  <a:schemeClr val="bg1"/>
                </a:solidFill>
              </a:rPr>
              <a:t>12.4 Een e-mailformulier</a:t>
            </a:r>
            <a:endParaRPr lang="nl-BE" dirty="0">
              <a:solidFill>
                <a:schemeClr val="bg1"/>
              </a:solidFill>
            </a:endParaRPr>
          </a:p>
        </p:txBody>
      </p:sp>
      <p:sp>
        <p:nvSpPr>
          <p:cNvPr id="21" name="Rechthoek 20"/>
          <p:cNvSpPr/>
          <p:nvPr/>
        </p:nvSpPr>
        <p:spPr>
          <a:xfrm>
            <a:off x="287382" y="2478950"/>
            <a:ext cx="920079" cy="676599"/>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vb12 </a:t>
            </a:r>
            <a:br>
              <a:rPr lang="nl-BE" dirty="0" smtClean="0">
                <a:solidFill>
                  <a:schemeClr val="accent2">
                    <a:lumMod val="75000"/>
                  </a:schemeClr>
                </a:solidFill>
              </a:rPr>
            </a:br>
            <a:r>
              <a:rPr lang="nl-BE" dirty="0" smtClean="0">
                <a:solidFill>
                  <a:schemeClr val="accent2">
                    <a:lumMod val="75000"/>
                  </a:schemeClr>
                </a:solidFill>
              </a:rPr>
              <a:t>stap6 </a:t>
            </a:r>
            <a:endParaRPr lang="nl-BE" dirty="0">
              <a:solidFill>
                <a:schemeClr val="accent2">
                  <a:lumMod val="75000"/>
                </a:schemeClr>
              </a:solidFill>
            </a:endParaRPr>
          </a:p>
        </p:txBody>
      </p:sp>
      <p:pic>
        <p:nvPicPr>
          <p:cNvPr id="22" name="Afbeelding 21"/>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87382" y="1495206"/>
            <a:ext cx="944688" cy="869170"/>
          </a:xfrm>
          <a:prstGeom prst="rect">
            <a:avLst/>
          </a:prstGeom>
        </p:spPr>
      </p:pic>
      <p:sp>
        <p:nvSpPr>
          <p:cNvPr id="23" name="Tekstvak 22"/>
          <p:cNvSpPr txBox="1"/>
          <p:nvPr/>
        </p:nvSpPr>
        <p:spPr>
          <a:xfrm>
            <a:off x="1362698" y="1406571"/>
            <a:ext cx="10679048" cy="954107"/>
          </a:xfrm>
          <a:prstGeom prst="rect">
            <a:avLst/>
          </a:prstGeom>
          <a:noFill/>
        </p:spPr>
        <p:txBody>
          <a:bodyPr wrap="square" rtlCol="0">
            <a:spAutoFit/>
          </a:bodyPr>
          <a:lstStyle/>
          <a:p>
            <a:pPr marL="514350" indent="-514350">
              <a:spcBef>
                <a:spcPts val="1200"/>
              </a:spcBef>
              <a:buClr>
                <a:schemeClr val="accent6"/>
              </a:buClr>
              <a:buFont typeface="Wingdings 3" panose="05040102010807070707" pitchFamily="18" charset="2"/>
              <a:buChar char=""/>
            </a:pPr>
            <a:r>
              <a:rPr lang="nl-BE" sz="2800" dirty="0" smtClean="0"/>
              <a:t>Maak </a:t>
            </a:r>
            <a:r>
              <a:rPr lang="nl-BE" sz="2800" dirty="0"/>
              <a:t>in het mapje </a:t>
            </a:r>
            <a:r>
              <a:rPr lang="nl-BE" sz="2800" dirty="0">
                <a:solidFill>
                  <a:schemeClr val="accent6"/>
                </a:solidFill>
                <a:latin typeface="Code New Roman" panose="020B0609020204030204" pitchFamily="49" charset="0"/>
                <a:cs typeface="Code New Roman" panose="020B0609020204030204" pitchFamily="49" charset="0"/>
              </a:rPr>
              <a:t>scripts</a:t>
            </a:r>
            <a:r>
              <a:rPr lang="nl-BE" sz="2800" dirty="0"/>
              <a:t> een nieuw bestand aan met de naam </a:t>
            </a:r>
            <a:r>
              <a:rPr lang="nl-BE" sz="2800" dirty="0" err="1">
                <a:solidFill>
                  <a:schemeClr val="accent6"/>
                </a:solidFill>
                <a:latin typeface="Code New Roman" panose="020B0609020204030204" pitchFamily="49" charset="0"/>
                <a:cs typeface="Code New Roman" panose="020B0609020204030204" pitchFamily="49" charset="0"/>
              </a:rPr>
              <a:t>mailscript.php</a:t>
            </a:r>
            <a:endParaRPr lang="nl-BE" sz="2800" dirty="0">
              <a:solidFill>
                <a:schemeClr val="accent6"/>
              </a:solidFill>
              <a:latin typeface="Code New Roman" panose="020B0609020204030204" pitchFamily="49" charset="0"/>
              <a:cs typeface="Code New Roman" panose="020B0609020204030204" pitchFamily="49" charset="0"/>
            </a:endParaRPr>
          </a:p>
        </p:txBody>
      </p:sp>
      <p:graphicFrame>
        <p:nvGraphicFramePr>
          <p:cNvPr id="26" name="Tabel 25"/>
          <p:cNvGraphicFramePr>
            <a:graphicFrameLocks noGrp="1"/>
          </p:cNvGraphicFramePr>
          <p:nvPr>
            <p:extLst>
              <p:ext uri="{D42A27DB-BD31-4B8C-83A1-F6EECF244321}">
                <p14:modId xmlns:p14="http://schemas.microsoft.com/office/powerpoint/2010/main" val="1838710336"/>
              </p:ext>
            </p:extLst>
          </p:nvPr>
        </p:nvGraphicFramePr>
        <p:xfrm>
          <a:off x="1463039" y="2442692"/>
          <a:ext cx="10578707" cy="3657600"/>
        </p:xfrm>
        <a:graphic>
          <a:graphicData uri="http://schemas.openxmlformats.org/drawingml/2006/table">
            <a:tbl>
              <a:tblPr firstRow="1" firstCol="1" bandRow="1">
                <a:tableStyleId>{5C22544A-7EE6-4342-B048-85BDC9FD1C3A}</a:tableStyleId>
              </a:tblPr>
              <a:tblGrid>
                <a:gridCol w="707762">
                  <a:extLst>
                    <a:ext uri="{9D8B030D-6E8A-4147-A177-3AD203B41FA5}">
                      <a16:colId xmlns:a16="http://schemas.microsoft.com/office/drawing/2014/main" val="2855085912"/>
                    </a:ext>
                  </a:extLst>
                </a:gridCol>
                <a:gridCol w="9870945">
                  <a:extLst>
                    <a:ext uri="{9D8B030D-6E8A-4147-A177-3AD203B41FA5}">
                      <a16:colId xmlns:a16="http://schemas.microsoft.com/office/drawing/2014/main" val="2105840097"/>
                    </a:ext>
                  </a:extLst>
                </a:gridCol>
              </a:tblGrid>
              <a:tr h="0">
                <a:tc>
                  <a:txBody>
                    <a:bodyPr/>
                    <a:lstStyle/>
                    <a:p>
                      <a:pPr algn="r">
                        <a:lnSpc>
                          <a:spcPct val="100000"/>
                        </a:lnSpc>
                        <a:spcAft>
                          <a:spcPts val="0"/>
                        </a:spcAft>
                      </a:pPr>
                      <a:endParaRPr lang="nl-BE" sz="1000" b="0" dirty="0" smtClean="0">
                        <a:effectLst/>
                        <a:latin typeface="+mn-lt"/>
                        <a:ea typeface="+mn-ea"/>
                        <a:cs typeface="+mn-cs"/>
                      </a:endParaRPr>
                    </a:p>
                    <a:p>
                      <a:pPr algn="r">
                        <a:lnSpc>
                          <a:spcPct val="100000"/>
                        </a:lnSpc>
                        <a:spcAft>
                          <a:spcPts val="0"/>
                        </a:spcAft>
                      </a:pPr>
                      <a:r>
                        <a:rPr lang="nl-BE" sz="2000" b="0" dirty="0" smtClean="0">
                          <a:effectLst/>
                          <a:latin typeface="+mn-lt"/>
                          <a:ea typeface="+mn-ea"/>
                          <a:cs typeface="+mn-cs"/>
                        </a:rPr>
                        <a:t>15</a:t>
                      </a:r>
                    </a:p>
                    <a:p>
                      <a:pPr algn="r">
                        <a:lnSpc>
                          <a:spcPct val="100000"/>
                        </a:lnSpc>
                        <a:spcAft>
                          <a:spcPts val="0"/>
                        </a:spcAft>
                      </a:pPr>
                      <a:r>
                        <a:rPr lang="nl-BE" sz="2000" b="0" dirty="0" smtClean="0">
                          <a:effectLst/>
                          <a:latin typeface="+mn-lt"/>
                          <a:ea typeface="+mn-ea"/>
                          <a:cs typeface="+mn-cs"/>
                        </a:rPr>
                        <a:t>16</a:t>
                      </a:r>
                    </a:p>
                    <a:p>
                      <a:pPr algn="r">
                        <a:lnSpc>
                          <a:spcPct val="100000"/>
                        </a:lnSpc>
                        <a:spcAft>
                          <a:spcPts val="0"/>
                        </a:spcAft>
                      </a:pPr>
                      <a:r>
                        <a:rPr lang="nl-BE" sz="2000" b="0" dirty="0" smtClean="0">
                          <a:effectLst/>
                          <a:latin typeface="+mn-lt"/>
                          <a:ea typeface="+mn-ea"/>
                          <a:cs typeface="+mn-cs"/>
                        </a:rPr>
                        <a:t>17</a:t>
                      </a:r>
                    </a:p>
                    <a:p>
                      <a:pPr algn="r">
                        <a:lnSpc>
                          <a:spcPct val="100000"/>
                        </a:lnSpc>
                        <a:spcAft>
                          <a:spcPts val="0"/>
                        </a:spcAft>
                      </a:pPr>
                      <a:r>
                        <a:rPr lang="nl-BE" sz="2000" b="0" dirty="0" smtClean="0">
                          <a:effectLst/>
                          <a:latin typeface="+mn-lt"/>
                          <a:ea typeface="+mn-ea"/>
                          <a:cs typeface="+mn-cs"/>
                        </a:rPr>
                        <a:t>18</a:t>
                      </a:r>
                    </a:p>
                    <a:p>
                      <a:pPr algn="r">
                        <a:lnSpc>
                          <a:spcPct val="100000"/>
                        </a:lnSpc>
                        <a:spcAft>
                          <a:spcPts val="0"/>
                        </a:spcAft>
                      </a:pPr>
                      <a:r>
                        <a:rPr lang="nl-BE" sz="2000" b="0" dirty="0" smtClean="0">
                          <a:effectLst/>
                          <a:latin typeface="+mn-lt"/>
                          <a:ea typeface="+mn-ea"/>
                          <a:cs typeface="+mn-cs"/>
                        </a:rPr>
                        <a:t>19</a:t>
                      </a:r>
                    </a:p>
                    <a:p>
                      <a:pPr algn="r">
                        <a:lnSpc>
                          <a:spcPct val="100000"/>
                        </a:lnSpc>
                        <a:spcAft>
                          <a:spcPts val="0"/>
                        </a:spcAft>
                      </a:pPr>
                      <a:r>
                        <a:rPr lang="nl-BE" sz="2000" b="0" dirty="0" smtClean="0">
                          <a:effectLst/>
                          <a:latin typeface="+mn-lt"/>
                          <a:ea typeface="+mn-ea"/>
                          <a:cs typeface="+mn-cs"/>
                        </a:rPr>
                        <a:t>20</a:t>
                      </a:r>
                    </a:p>
                    <a:p>
                      <a:pPr algn="r">
                        <a:lnSpc>
                          <a:spcPct val="100000"/>
                        </a:lnSpc>
                        <a:spcAft>
                          <a:spcPts val="0"/>
                        </a:spcAft>
                      </a:pPr>
                      <a:r>
                        <a:rPr lang="nl-BE" sz="2000" b="0" dirty="0" smtClean="0">
                          <a:effectLst/>
                          <a:latin typeface="+mn-lt"/>
                          <a:ea typeface="+mn-ea"/>
                          <a:cs typeface="+mn-cs"/>
                        </a:rPr>
                        <a:t>21</a:t>
                      </a:r>
                    </a:p>
                    <a:p>
                      <a:pPr algn="r">
                        <a:lnSpc>
                          <a:spcPct val="100000"/>
                        </a:lnSpc>
                        <a:spcAft>
                          <a:spcPts val="0"/>
                        </a:spcAft>
                      </a:pPr>
                      <a:r>
                        <a:rPr lang="nl-BE" sz="2000" b="0" dirty="0" smtClean="0">
                          <a:effectLst/>
                          <a:latin typeface="+mn-lt"/>
                          <a:ea typeface="+mn-ea"/>
                          <a:cs typeface="+mn-cs"/>
                        </a:rPr>
                        <a:t>22</a:t>
                      </a:r>
                    </a:p>
                    <a:p>
                      <a:pPr algn="r">
                        <a:lnSpc>
                          <a:spcPct val="100000"/>
                        </a:lnSpc>
                        <a:spcAft>
                          <a:spcPts val="0"/>
                        </a:spcAft>
                      </a:pPr>
                      <a:r>
                        <a:rPr lang="nl-BE" sz="2000" b="0" dirty="0" smtClean="0">
                          <a:effectLst/>
                          <a:latin typeface="+mn-lt"/>
                          <a:ea typeface="+mn-ea"/>
                          <a:cs typeface="+mn-cs"/>
                        </a:rPr>
                        <a:t>23</a:t>
                      </a:r>
                    </a:p>
                    <a:p>
                      <a:pPr algn="r">
                        <a:lnSpc>
                          <a:spcPct val="100000"/>
                        </a:lnSpc>
                        <a:spcAft>
                          <a:spcPts val="0"/>
                        </a:spcAft>
                      </a:pPr>
                      <a:r>
                        <a:rPr lang="nl-BE" sz="2000" b="0" dirty="0" smtClean="0">
                          <a:effectLst/>
                          <a:latin typeface="+mn-lt"/>
                          <a:ea typeface="+mn-ea"/>
                          <a:cs typeface="+mn-cs"/>
                        </a:rPr>
                        <a:t>24</a:t>
                      </a:r>
                    </a:p>
                    <a:p>
                      <a:pPr algn="r">
                        <a:lnSpc>
                          <a:spcPct val="100000"/>
                        </a:lnSpc>
                        <a:spcAft>
                          <a:spcPts val="0"/>
                        </a:spcAft>
                      </a:pPr>
                      <a:r>
                        <a:rPr lang="nl-BE" sz="2000" b="0" dirty="0" smtClean="0">
                          <a:effectLst/>
                          <a:latin typeface="+mn-lt"/>
                          <a:ea typeface="+mn-ea"/>
                          <a:cs typeface="+mn-cs"/>
                        </a:rPr>
                        <a:t>25</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00000"/>
                        </a:lnSpc>
                        <a:spcBef>
                          <a:spcPts val="0"/>
                        </a:spcBef>
                        <a:spcAft>
                          <a:spcPts val="0"/>
                        </a:spcAft>
                        <a:tabLst>
                          <a:tab pos="200660" algn="l"/>
                          <a:tab pos="387350" algn="l"/>
                          <a:tab pos="562610" algn="l"/>
                        </a:tabLst>
                      </a:pPr>
                      <a:endParaRPr lang="pt-BR" sz="10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endParaRPr>
                    </a:p>
                    <a:p>
                      <a:pPr algn="l">
                        <a:lnSpc>
                          <a:spcPct val="100000"/>
                        </a:lnSpc>
                        <a:spcBef>
                          <a:spcPts val="0"/>
                        </a:spcBef>
                        <a:spcAft>
                          <a:spcPts val="0"/>
                        </a:spcAft>
                        <a:tabLst>
                          <a:tab pos="200660" algn="l"/>
                          <a:tab pos="387350" algn="l"/>
                          <a:tab pos="562610" algn="l"/>
                        </a:tabLst>
                      </a:pPr>
                      <a:r>
                        <a:rPr lang="pt-BR" sz="2000" b="0" dirty="0" smtClean="0">
                          <a:solidFill>
                            <a:schemeClr val="tx1"/>
                          </a:solidFill>
                          <a:effectLst/>
                          <a:latin typeface="Code New Roman" panose="020B0609020204030204" pitchFamily="49" charset="0"/>
                          <a:ea typeface="Times New Roman" panose="02020603050405020304" pitchFamily="18" charset="0"/>
                          <a:cs typeface="Code New Roman" panose="020B0609020204030204" pitchFamily="49" charset="0"/>
                        </a:rPr>
                        <a:t>Titel:</a:t>
                      </a:r>
                      <a:r>
                        <a:rPr lang="pt-BR" sz="20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'.$_POST['titel'].'</a:t>
                      </a:r>
                    </a:p>
                    <a:p>
                      <a:pPr algn="l">
                        <a:lnSpc>
                          <a:spcPct val="100000"/>
                        </a:lnSpc>
                        <a:spcBef>
                          <a:spcPts val="0"/>
                        </a:spcBef>
                        <a:spcAft>
                          <a:spcPts val="0"/>
                        </a:spcAft>
                        <a:tabLst>
                          <a:tab pos="200660" algn="l"/>
                          <a:tab pos="387350" algn="l"/>
                          <a:tab pos="562610" algn="l"/>
                        </a:tabLst>
                      </a:pPr>
                      <a:r>
                        <a:rPr lang="pt-BR" sz="2000" b="0" dirty="0" smtClean="0">
                          <a:solidFill>
                            <a:schemeClr val="tx1"/>
                          </a:solidFill>
                          <a:effectLst/>
                          <a:latin typeface="Code New Roman" panose="020B0609020204030204" pitchFamily="49" charset="0"/>
                          <a:ea typeface="Times New Roman" panose="02020603050405020304" pitchFamily="18" charset="0"/>
                          <a:cs typeface="Code New Roman" panose="020B0609020204030204" pitchFamily="49" charset="0"/>
                        </a:rPr>
                        <a:t>Camera: </a:t>
                      </a:r>
                      <a:r>
                        <a:rPr lang="pt-BR" sz="20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'.$_POST['camera'].'</a:t>
                      </a:r>
                    </a:p>
                    <a:p>
                      <a:pPr algn="l">
                        <a:lnSpc>
                          <a:spcPct val="100000"/>
                        </a:lnSpc>
                        <a:spcBef>
                          <a:spcPts val="0"/>
                        </a:spcBef>
                        <a:spcAft>
                          <a:spcPts val="0"/>
                        </a:spcAft>
                        <a:tabLst>
                          <a:tab pos="200660" algn="l"/>
                          <a:tab pos="387350" algn="l"/>
                          <a:tab pos="562610" algn="l"/>
                        </a:tabLst>
                      </a:pPr>
                      <a:r>
                        <a:rPr lang="pt-BR" sz="2000" b="0" dirty="0" smtClean="0">
                          <a:solidFill>
                            <a:schemeClr val="tx1"/>
                          </a:solidFill>
                          <a:effectLst/>
                          <a:latin typeface="Code New Roman" panose="020B0609020204030204" pitchFamily="49" charset="0"/>
                          <a:ea typeface="Times New Roman" panose="02020603050405020304" pitchFamily="18" charset="0"/>
                          <a:cs typeface="Code New Roman" panose="020B0609020204030204" pitchFamily="49" charset="0"/>
                        </a:rPr>
                        <a:t>Lens: </a:t>
                      </a:r>
                      <a:r>
                        <a:rPr lang="pt-BR" sz="20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'.$_POST['lens'].'</a:t>
                      </a:r>
                    </a:p>
                    <a:p>
                      <a:pPr algn="l">
                        <a:lnSpc>
                          <a:spcPct val="100000"/>
                        </a:lnSpc>
                        <a:spcBef>
                          <a:spcPts val="0"/>
                        </a:spcBef>
                        <a:spcAft>
                          <a:spcPts val="0"/>
                        </a:spcAft>
                        <a:tabLst>
                          <a:tab pos="200660" algn="l"/>
                          <a:tab pos="387350" algn="l"/>
                          <a:tab pos="562610" algn="l"/>
                        </a:tabLst>
                      </a:pPr>
                      <a:r>
                        <a:rPr lang="pt-BR" sz="2000" b="0" dirty="0" smtClean="0">
                          <a:solidFill>
                            <a:schemeClr val="tx1"/>
                          </a:solidFill>
                          <a:effectLst/>
                          <a:latin typeface="Code New Roman" panose="020B0609020204030204" pitchFamily="49" charset="0"/>
                          <a:ea typeface="Times New Roman" panose="02020603050405020304" pitchFamily="18" charset="0"/>
                          <a:cs typeface="Code New Roman" panose="020B0609020204030204" pitchFamily="49" charset="0"/>
                        </a:rPr>
                        <a:t>Commentaar: </a:t>
                      </a:r>
                      <a:r>
                        <a:rPr lang="pt-BR" sz="20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'.$_POST['commentaar'];</a:t>
                      </a:r>
                    </a:p>
                    <a:p>
                      <a:pPr algn="l">
                        <a:lnSpc>
                          <a:spcPct val="100000"/>
                        </a:lnSpc>
                        <a:spcBef>
                          <a:spcPts val="0"/>
                        </a:spcBef>
                        <a:spcAft>
                          <a:spcPts val="0"/>
                        </a:spcAft>
                        <a:tabLst>
                          <a:tab pos="200660" algn="l"/>
                          <a:tab pos="387350" algn="l"/>
                          <a:tab pos="562610" algn="l"/>
                        </a:tabLst>
                      </a:pPr>
                      <a:r>
                        <a:rPr lang="pt-BR" sz="20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a:t>
                      </a:r>
                    </a:p>
                    <a:p>
                      <a:pPr algn="l">
                        <a:lnSpc>
                          <a:spcPct val="100000"/>
                        </a:lnSpc>
                        <a:spcBef>
                          <a:spcPts val="0"/>
                        </a:spcBef>
                        <a:spcAft>
                          <a:spcPts val="0"/>
                        </a:spcAft>
                        <a:tabLst>
                          <a:tab pos="200660" algn="l"/>
                          <a:tab pos="387350" algn="l"/>
                          <a:tab pos="562610" algn="l"/>
                        </a:tabLst>
                      </a:pPr>
                      <a:r>
                        <a:rPr lang="pt-BR" sz="2000" b="0" dirty="0" smtClean="0">
                          <a:solidFill>
                            <a:schemeClr val="bg1">
                              <a:lumMod val="65000"/>
                            </a:schemeClr>
                          </a:solidFill>
                          <a:effectLst/>
                          <a:latin typeface="Code New Roman" panose="020B0609020204030204" pitchFamily="49" charset="0"/>
                          <a:ea typeface="Times New Roman" panose="02020603050405020304" pitchFamily="18" charset="0"/>
                          <a:cs typeface="Code New Roman" panose="020B0609020204030204" pitchFamily="49" charset="0"/>
                        </a:rPr>
                        <a:t>//header-informatie</a:t>
                      </a:r>
                    </a:p>
                    <a:p>
                      <a:pPr algn="l">
                        <a:lnSpc>
                          <a:spcPct val="100000"/>
                        </a:lnSpc>
                        <a:spcBef>
                          <a:spcPts val="0"/>
                        </a:spcBef>
                        <a:spcAft>
                          <a:spcPts val="0"/>
                        </a:spcAft>
                        <a:tabLst>
                          <a:tab pos="200660" algn="l"/>
                          <a:tab pos="387350" algn="l"/>
                          <a:tab pos="562610" algn="l"/>
                        </a:tabLst>
                      </a:pPr>
                      <a:r>
                        <a:rPr lang="pt-BR" sz="20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$verzender = '</a:t>
                      </a:r>
                      <a:r>
                        <a:rPr lang="pt-BR" sz="2000" b="0" dirty="0" smtClean="0">
                          <a:solidFill>
                            <a:schemeClr val="tx1"/>
                          </a:solidFill>
                          <a:effectLst/>
                          <a:latin typeface="Code New Roman" panose="020B0609020204030204" pitchFamily="49" charset="0"/>
                          <a:ea typeface="Times New Roman" panose="02020603050405020304" pitchFamily="18" charset="0"/>
                          <a:cs typeface="Code New Roman" panose="020B0609020204030204" pitchFamily="49" charset="0"/>
                        </a:rPr>
                        <a:t>From:</a:t>
                      </a:r>
                      <a:r>
                        <a:rPr lang="pt-BR" sz="20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'.$_POST['naam'].' &lt;'.$_POST['email'].'&gt;';</a:t>
                      </a:r>
                    </a:p>
                    <a:p>
                      <a:pPr algn="l">
                        <a:lnSpc>
                          <a:spcPct val="100000"/>
                        </a:lnSpc>
                        <a:spcBef>
                          <a:spcPts val="0"/>
                        </a:spcBef>
                        <a:spcAft>
                          <a:spcPts val="0"/>
                        </a:spcAft>
                        <a:tabLst>
                          <a:tab pos="200660" algn="l"/>
                          <a:tab pos="387350" algn="l"/>
                          <a:tab pos="562610" algn="l"/>
                        </a:tabLst>
                      </a:pPr>
                      <a:endParaRPr lang="pt-BR" sz="20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endParaRPr>
                    </a:p>
                    <a:p>
                      <a:pPr algn="l">
                        <a:lnSpc>
                          <a:spcPct val="100000"/>
                        </a:lnSpc>
                        <a:spcBef>
                          <a:spcPts val="0"/>
                        </a:spcBef>
                        <a:spcAft>
                          <a:spcPts val="0"/>
                        </a:spcAft>
                        <a:tabLst>
                          <a:tab pos="200660" algn="l"/>
                          <a:tab pos="387350" algn="l"/>
                          <a:tab pos="562610" algn="l"/>
                        </a:tabLst>
                      </a:pPr>
                      <a:r>
                        <a:rPr lang="pt-BR" sz="2000" b="0" dirty="0" smtClean="0">
                          <a:solidFill>
                            <a:schemeClr val="bg1">
                              <a:lumMod val="65000"/>
                            </a:schemeClr>
                          </a:solidFill>
                          <a:effectLst/>
                          <a:latin typeface="Code New Roman" panose="020B0609020204030204" pitchFamily="49" charset="0"/>
                          <a:ea typeface="Times New Roman" panose="02020603050405020304" pitchFamily="18" charset="0"/>
                          <a:cs typeface="Code New Roman" panose="020B0609020204030204" pitchFamily="49" charset="0"/>
                        </a:rPr>
                        <a:t>//verzend bericht</a:t>
                      </a:r>
                    </a:p>
                    <a:p>
                      <a:pPr algn="l">
                        <a:lnSpc>
                          <a:spcPct val="100000"/>
                        </a:lnSpc>
                        <a:spcBef>
                          <a:spcPts val="0"/>
                        </a:spcBef>
                        <a:spcAft>
                          <a:spcPts val="0"/>
                        </a:spcAft>
                        <a:tabLst>
                          <a:tab pos="200660" algn="l"/>
                          <a:tab pos="387350" algn="l"/>
                          <a:tab pos="562610" algn="l"/>
                        </a:tabLst>
                      </a:pPr>
                      <a:r>
                        <a:rPr lang="pt-BR" sz="20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mail($ontvanger, $onderwerp, $bericht, $verzender);</a:t>
                      </a:r>
                    </a:p>
                    <a:p>
                      <a:pPr algn="l">
                        <a:lnSpc>
                          <a:spcPct val="100000"/>
                        </a:lnSpc>
                        <a:spcBef>
                          <a:spcPts val="0"/>
                        </a:spcBef>
                        <a:spcAft>
                          <a:spcPts val="0"/>
                        </a:spcAft>
                        <a:tabLst>
                          <a:tab pos="200660" algn="l"/>
                          <a:tab pos="387350" algn="l"/>
                          <a:tab pos="562610" algn="l"/>
                        </a:tabLst>
                      </a:pPr>
                      <a:r>
                        <a:rPr lang="pt-BR" sz="20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?&gt;</a:t>
                      </a:r>
                    </a:p>
                    <a:p>
                      <a:pPr algn="l">
                        <a:lnSpc>
                          <a:spcPct val="100000"/>
                        </a:lnSpc>
                        <a:spcBef>
                          <a:spcPts val="0"/>
                        </a:spcBef>
                        <a:spcAft>
                          <a:spcPts val="0"/>
                        </a:spcAft>
                        <a:tabLst>
                          <a:tab pos="200660" algn="l"/>
                          <a:tab pos="387350" algn="l"/>
                          <a:tab pos="562610" algn="l"/>
                        </a:tabLst>
                      </a:pPr>
                      <a:endParaRPr lang="pt-BR" sz="10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endParaRPr>
                    </a:p>
                  </a:txBody>
                  <a:tcPr marL="89535" marR="895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12953234"/>
                  </a:ext>
                </a:extLst>
              </a:tr>
            </a:tbl>
          </a:graphicData>
        </a:graphic>
      </p:graphicFrame>
    </p:spTree>
    <p:extLst>
      <p:ext uri="{BB962C8B-B14F-4D97-AF65-F5344CB8AC3E}">
        <p14:creationId xmlns:p14="http://schemas.microsoft.com/office/powerpoint/2010/main" val="40998306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201</a:t>
            </a:r>
            <a:endParaRPr lang="nl-BE" dirty="0">
              <a:solidFill>
                <a:schemeClr val="accent2">
                  <a:lumMod val="75000"/>
                </a:schemeClr>
              </a:solidFill>
            </a:endParaRPr>
          </a:p>
        </p:txBody>
      </p:sp>
      <p:sp>
        <p:nvSpPr>
          <p:cNvPr id="31" name="Titel 1"/>
          <p:cNvSpPr>
            <a:spLocks noGrp="1"/>
          </p:cNvSpPr>
          <p:nvPr>
            <p:ph type="title"/>
          </p:nvPr>
        </p:nvSpPr>
        <p:spPr>
          <a:xfrm>
            <a:off x="1463039" y="210578"/>
            <a:ext cx="10578707" cy="1077309"/>
          </a:xfrm>
          <a:solidFill>
            <a:schemeClr val="accent2">
              <a:lumMod val="75000"/>
            </a:schemeClr>
          </a:solidFill>
        </p:spPr>
        <p:txBody>
          <a:bodyPr>
            <a:normAutofit/>
          </a:bodyPr>
          <a:lstStyle/>
          <a:p>
            <a:r>
              <a:rPr lang="nl-BE" dirty="0" smtClean="0">
                <a:solidFill>
                  <a:schemeClr val="bg1"/>
                </a:solidFill>
              </a:rPr>
              <a:t>12.4 Een e-mailformulier</a:t>
            </a:r>
            <a:endParaRPr lang="nl-BE" dirty="0">
              <a:solidFill>
                <a:schemeClr val="bg1"/>
              </a:solidFill>
            </a:endParaRPr>
          </a:p>
        </p:txBody>
      </p:sp>
      <p:pic>
        <p:nvPicPr>
          <p:cNvPr id="16" name="Afbeelding 15"/>
          <p:cNvPicPr/>
          <p:nvPr/>
        </p:nvPicPr>
        <p:blipFill>
          <a:blip r:embed="rId4" cstate="print">
            <a:duotone>
              <a:prstClr val="black"/>
              <a:schemeClr val="accent4">
                <a:tint val="45000"/>
                <a:satMod val="400000"/>
              </a:schemeClr>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87382" y="1564553"/>
            <a:ext cx="920080" cy="900000"/>
          </a:xfrm>
          <a:prstGeom prst="rect">
            <a:avLst/>
          </a:prstGeom>
        </p:spPr>
      </p:pic>
      <p:sp>
        <p:nvSpPr>
          <p:cNvPr id="19" name="Rechthoek 18"/>
          <p:cNvSpPr/>
          <p:nvPr/>
        </p:nvSpPr>
        <p:spPr>
          <a:xfrm>
            <a:off x="1463039" y="1428822"/>
            <a:ext cx="4629851" cy="2070158"/>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3600" dirty="0" smtClean="0"/>
              <a:t>Formulier versturen</a:t>
            </a:r>
            <a:endParaRPr lang="nl-BE" sz="3600" dirty="0"/>
          </a:p>
        </p:txBody>
      </p:sp>
      <p:sp>
        <p:nvSpPr>
          <p:cNvPr id="21" name="Rechthoek 20"/>
          <p:cNvSpPr/>
          <p:nvPr/>
        </p:nvSpPr>
        <p:spPr>
          <a:xfrm>
            <a:off x="7411895" y="1434357"/>
            <a:ext cx="4629851" cy="2070158"/>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3600" dirty="0" smtClean="0"/>
              <a:t>Bevestigingspagina</a:t>
            </a:r>
            <a:endParaRPr lang="nl-BE" sz="3600" dirty="0"/>
          </a:p>
        </p:txBody>
      </p:sp>
      <p:sp>
        <p:nvSpPr>
          <p:cNvPr id="2" name="Gekromde pijl-omhoog 1"/>
          <p:cNvSpPr/>
          <p:nvPr/>
        </p:nvSpPr>
        <p:spPr>
          <a:xfrm>
            <a:off x="4898571" y="3532504"/>
            <a:ext cx="3331028" cy="1494825"/>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chemeClr val="tx1"/>
              </a:solidFill>
            </a:endParaRPr>
          </a:p>
        </p:txBody>
      </p:sp>
      <p:sp>
        <p:nvSpPr>
          <p:cNvPr id="3" name="Tekstvak 2"/>
          <p:cNvSpPr txBox="1"/>
          <p:nvPr/>
        </p:nvSpPr>
        <p:spPr>
          <a:xfrm>
            <a:off x="1463039" y="5158822"/>
            <a:ext cx="10362235" cy="584775"/>
          </a:xfrm>
          <a:prstGeom prst="rect">
            <a:avLst/>
          </a:prstGeom>
          <a:noFill/>
        </p:spPr>
        <p:txBody>
          <a:bodyPr wrap="square" rtlCol="0">
            <a:spAutoFit/>
          </a:bodyPr>
          <a:lstStyle/>
          <a:p>
            <a:r>
              <a:rPr lang="nl-BE" sz="3200" dirty="0" smtClean="0"/>
              <a:t>In </a:t>
            </a:r>
            <a:r>
              <a:rPr lang="nl-BE" sz="3200" dirty="0" err="1" smtClean="0"/>
              <a:t>JavaScript</a:t>
            </a:r>
            <a:r>
              <a:rPr lang="nl-BE" sz="3200" dirty="0" smtClean="0"/>
              <a:t>: </a:t>
            </a:r>
            <a:r>
              <a:rPr lang="nl-BE" sz="3200" dirty="0" err="1" smtClean="0">
                <a:solidFill>
                  <a:schemeClr val="accent6"/>
                </a:solidFill>
                <a:latin typeface="Code New Roman" panose="020B0609020204030204" pitchFamily="49" charset="0"/>
                <a:cs typeface="Code New Roman" panose="020B0609020204030204" pitchFamily="49" charset="0"/>
              </a:rPr>
              <a:t>localStorage</a:t>
            </a:r>
            <a:r>
              <a:rPr lang="nl-BE" sz="3200" dirty="0" smtClean="0"/>
              <a:t> of </a:t>
            </a:r>
            <a:r>
              <a:rPr lang="nl-BE" sz="3200" dirty="0" err="1" smtClean="0">
                <a:solidFill>
                  <a:schemeClr val="accent6"/>
                </a:solidFill>
                <a:latin typeface="Code New Roman" panose="020B0609020204030204" pitchFamily="49" charset="0"/>
                <a:cs typeface="Code New Roman" panose="020B0609020204030204" pitchFamily="49" charset="0"/>
              </a:rPr>
              <a:t>sessionStorage</a:t>
            </a:r>
            <a:endParaRPr lang="nl-BE" sz="3200" dirty="0">
              <a:solidFill>
                <a:schemeClr val="accent6"/>
              </a:solidFill>
              <a:latin typeface="Code New Roman" panose="020B0609020204030204" pitchFamily="49" charset="0"/>
              <a:cs typeface="Code New Roman" panose="020B0609020204030204" pitchFamily="49" charset="0"/>
            </a:endParaRPr>
          </a:p>
        </p:txBody>
      </p:sp>
      <p:sp>
        <p:nvSpPr>
          <p:cNvPr id="23" name="Tekstvak 22"/>
          <p:cNvSpPr txBox="1"/>
          <p:nvPr/>
        </p:nvSpPr>
        <p:spPr>
          <a:xfrm>
            <a:off x="1463039" y="5800771"/>
            <a:ext cx="10362235" cy="830997"/>
          </a:xfrm>
          <a:prstGeom prst="rect">
            <a:avLst/>
          </a:prstGeom>
          <a:noFill/>
        </p:spPr>
        <p:txBody>
          <a:bodyPr wrap="square" rtlCol="0">
            <a:spAutoFit/>
          </a:bodyPr>
          <a:lstStyle/>
          <a:p>
            <a:r>
              <a:rPr lang="nl-BE" sz="4800" dirty="0" smtClean="0"/>
              <a:t>In </a:t>
            </a:r>
            <a:r>
              <a:rPr lang="nl-BE" sz="4800" dirty="0" err="1" smtClean="0"/>
              <a:t>php</a:t>
            </a:r>
            <a:r>
              <a:rPr lang="nl-BE" sz="4800" dirty="0" smtClean="0"/>
              <a:t>: </a:t>
            </a:r>
            <a:r>
              <a:rPr lang="nl-BE" sz="4800" dirty="0" err="1" smtClean="0">
                <a:solidFill>
                  <a:schemeClr val="accent6"/>
                </a:solidFill>
                <a:latin typeface="Code New Roman" panose="020B0609020204030204" pitchFamily="49" charset="0"/>
                <a:cs typeface="Code New Roman" panose="020B0609020204030204" pitchFamily="49" charset="0"/>
              </a:rPr>
              <a:t>session</a:t>
            </a:r>
            <a:endParaRPr lang="nl-BE" sz="4800" dirty="0">
              <a:solidFill>
                <a:schemeClr val="accent6"/>
              </a:solidFill>
              <a:latin typeface="Code New Roman" panose="020B0609020204030204" pitchFamily="49" charset="0"/>
              <a:cs typeface="Code New Roman" panose="020B0609020204030204" pitchFamily="49" charset="0"/>
            </a:endParaRPr>
          </a:p>
        </p:txBody>
      </p:sp>
    </p:spTree>
    <p:extLst>
      <p:ext uri="{BB962C8B-B14F-4D97-AF65-F5344CB8AC3E}">
        <p14:creationId xmlns:p14="http://schemas.microsoft.com/office/powerpoint/2010/main" val="3870673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3"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202</a:t>
            </a:r>
            <a:endParaRPr lang="nl-BE" dirty="0">
              <a:solidFill>
                <a:schemeClr val="accent2">
                  <a:lumMod val="75000"/>
                </a:schemeClr>
              </a:solidFill>
            </a:endParaRPr>
          </a:p>
        </p:txBody>
      </p:sp>
      <p:sp>
        <p:nvSpPr>
          <p:cNvPr id="31" name="Titel 1"/>
          <p:cNvSpPr>
            <a:spLocks noGrp="1"/>
          </p:cNvSpPr>
          <p:nvPr>
            <p:ph type="title"/>
          </p:nvPr>
        </p:nvSpPr>
        <p:spPr>
          <a:xfrm>
            <a:off x="1463039" y="210578"/>
            <a:ext cx="10578707" cy="1077309"/>
          </a:xfrm>
          <a:solidFill>
            <a:schemeClr val="accent2">
              <a:lumMod val="75000"/>
            </a:schemeClr>
          </a:solidFill>
        </p:spPr>
        <p:txBody>
          <a:bodyPr>
            <a:normAutofit/>
          </a:bodyPr>
          <a:lstStyle/>
          <a:p>
            <a:r>
              <a:rPr lang="nl-BE" dirty="0" smtClean="0">
                <a:solidFill>
                  <a:schemeClr val="bg1"/>
                </a:solidFill>
              </a:rPr>
              <a:t>12.4 Een e-mailformulier</a:t>
            </a:r>
            <a:endParaRPr lang="nl-BE" dirty="0">
              <a:solidFill>
                <a:schemeClr val="bg1"/>
              </a:solidFill>
            </a:endParaRPr>
          </a:p>
        </p:txBody>
      </p:sp>
      <p:pic>
        <p:nvPicPr>
          <p:cNvPr id="16" name="Afbeelding 15"/>
          <p:cNvPicPr/>
          <p:nvPr/>
        </p:nvPicPr>
        <p:blipFill>
          <a:blip r:embed="rId4" cstate="print">
            <a:duotone>
              <a:prstClr val="black"/>
              <a:schemeClr val="accent4">
                <a:tint val="45000"/>
                <a:satMod val="400000"/>
              </a:schemeClr>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87382" y="1564553"/>
            <a:ext cx="920080" cy="900000"/>
          </a:xfrm>
          <a:prstGeom prst="rect">
            <a:avLst/>
          </a:prstGeom>
        </p:spPr>
      </p:pic>
      <p:sp>
        <p:nvSpPr>
          <p:cNvPr id="23" name="Tekstvak 22"/>
          <p:cNvSpPr txBox="1"/>
          <p:nvPr/>
        </p:nvSpPr>
        <p:spPr>
          <a:xfrm>
            <a:off x="1463039" y="5800771"/>
            <a:ext cx="10362235" cy="830997"/>
          </a:xfrm>
          <a:prstGeom prst="rect">
            <a:avLst/>
          </a:prstGeom>
          <a:noFill/>
        </p:spPr>
        <p:txBody>
          <a:bodyPr wrap="square" rtlCol="0">
            <a:spAutoFit/>
          </a:bodyPr>
          <a:lstStyle/>
          <a:p>
            <a:r>
              <a:rPr lang="nl-BE" sz="4800" dirty="0" smtClean="0"/>
              <a:t>In </a:t>
            </a:r>
            <a:r>
              <a:rPr lang="nl-BE" sz="4800" dirty="0" err="1" smtClean="0"/>
              <a:t>php</a:t>
            </a:r>
            <a:r>
              <a:rPr lang="nl-BE" sz="4800" dirty="0" smtClean="0"/>
              <a:t>: </a:t>
            </a:r>
            <a:r>
              <a:rPr lang="nl-BE" sz="4800" dirty="0" err="1" smtClean="0">
                <a:solidFill>
                  <a:schemeClr val="accent6"/>
                </a:solidFill>
                <a:latin typeface="Code New Roman" panose="020B0609020204030204" pitchFamily="49" charset="0"/>
                <a:cs typeface="Code New Roman" panose="020B0609020204030204" pitchFamily="49" charset="0"/>
              </a:rPr>
              <a:t>session</a:t>
            </a:r>
            <a:endParaRPr lang="nl-BE" sz="4800" dirty="0">
              <a:solidFill>
                <a:schemeClr val="accent6"/>
              </a:solidFill>
              <a:latin typeface="Code New Roman" panose="020B0609020204030204" pitchFamily="49" charset="0"/>
              <a:cs typeface="Code New Roman" panose="020B0609020204030204" pitchFamily="49" charset="0"/>
            </a:endParaRPr>
          </a:p>
        </p:txBody>
      </p:sp>
      <p:sp>
        <p:nvSpPr>
          <p:cNvPr id="18" name="Rechthoek 17"/>
          <p:cNvSpPr/>
          <p:nvPr/>
        </p:nvSpPr>
        <p:spPr>
          <a:xfrm>
            <a:off x="1463039" y="1475475"/>
            <a:ext cx="10578707" cy="1323709"/>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3600" dirty="0" smtClean="0"/>
              <a:t>Via webserver </a:t>
            </a:r>
            <a:r>
              <a:rPr lang="nl-BE" sz="3600" dirty="0" err="1" smtClean="0"/>
              <a:t>ipv</a:t>
            </a:r>
            <a:r>
              <a:rPr lang="nl-BE" sz="3600" dirty="0" smtClean="0"/>
              <a:t> browser, dus veiliger</a:t>
            </a:r>
            <a:endParaRPr lang="nl-BE" sz="3600" dirty="0"/>
          </a:p>
        </p:txBody>
      </p:sp>
      <p:sp>
        <p:nvSpPr>
          <p:cNvPr id="20" name="Rechthoek 19"/>
          <p:cNvSpPr/>
          <p:nvPr/>
        </p:nvSpPr>
        <p:spPr>
          <a:xfrm>
            <a:off x="1463039" y="2973968"/>
            <a:ext cx="10578707" cy="1323709"/>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3600" dirty="0" smtClean="0"/>
              <a:t>Makkelijker nieuwe gegevens toevoegen, </a:t>
            </a:r>
            <a:br>
              <a:rPr lang="nl-BE" sz="3600" dirty="0" smtClean="0"/>
            </a:br>
            <a:r>
              <a:rPr lang="nl-BE" sz="3600" dirty="0" smtClean="0"/>
              <a:t>dus flexibeler</a:t>
            </a:r>
            <a:endParaRPr lang="nl-BE" sz="3600" dirty="0"/>
          </a:p>
        </p:txBody>
      </p:sp>
    </p:spTree>
    <p:extLst>
      <p:ext uri="{BB962C8B-B14F-4D97-AF65-F5344CB8AC3E}">
        <p14:creationId xmlns:p14="http://schemas.microsoft.com/office/powerpoint/2010/main" val="180462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12.1 Een lokale webserver</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190</a:t>
            </a:r>
            <a:endParaRPr lang="nl-BE" dirty="0">
              <a:solidFill>
                <a:schemeClr val="accent2">
                  <a:lumMod val="75000"/>
                </a:schemeClr>
              </a:solidFill>
            </a:endParaRPr>
          </a:p>
        </p:txBody>
      </p:sp>
      <p:pic>
        <p:nvPicPr>
          <p:cNvPr id="22" name="Afbeelding 21"/>
          <p:cNvPicPr/>
          <p:nvPr/>
        </p:nvPicPr>
        <p:blipFill>
          <a:blip r:embed="rId4" cstate="print">
            <a:duotone>
              <a:prstClr val="black"/>
              <a:schemeClr val="accent4">
                <a:tint val="45000"/>
                <a:satMod val="400000"/>
              </a:schemeClr>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87382" y="1564553"/>
            <a:ext cx="920080" cy="900000"/>
          </a:xfrm>
          <a:prstGeom prst="rect">
            <a:avLst/>
          </a:prstGeom>
        </p:spPr>
      </p:pic>
      <p:sp>
        <p:nvSpPr>
          <p:cNvPr id="43" name="Tekstvak 42"/>
          <p:cNvSpPr txBox="1"/>
          <p:nvPr/>
        </p:nvSpPr>
        <p:spPr>
          <a:xfrm>
            <a:off x="1690776" y="5669279"/>
            <a:ext cx="6081623" cy="769441"/>
          </a:xfrm>
          <a:prstGeom prst="rect">
            <a:avLst/>
          </a:prstGeom>
          <a:noFill/>
        </p:spPr>
        <p:txBody>
          <a:bodyPr wrap="square" rtlCol="0">
            <a:spAutoFit/>
          </a:bodyPr>
          <a:lstStyle/>
          <a:p>
            <a:r>
              <a:rPr lang="nl-BE" sz="4400" dirty="0" smtClean="0">
                <a:solidFill>
                  <a:schemeClr val="accent6"/>
                </a:solidFill>
              </a:rPr>
              <a:t>Server side </a:t>
            </a:r>
            <a:r>
              <a:rPr lang="nl-BE" sz="4400" dirty="0" err="1" smtClean="0">
                <a:solidFill>
                  <a:schemeClr val="accent6"/>
                </a:solidFill>
              </a:rPr>
              <a:t>scripting</a:t>
            </a:r>
            <a:endParaRPr lang="nl-BE" sz="4400" dirty="0">
              <a:solidFill>
                <a:schemeClr val="accent6"/>
              </a:solidFill>
            </a:endParaRPr>
          </a:p>
        </p:txBody>
      </p:sp>
      <p:sp>
        <p:nvSpPr>
          <p:cNvPr id="44" name="Rechthoek 43"/>
          <p:cNvSpPr/>
          <p:nvPr/>
        </p:nvSpPr>
        <p:spPr>
          <a:xfrm>
            <a:off x="8445258" y="5738924"/>
            <a:ext cx="3449837" cy="73152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3600" dirty="0" smtClean="0"/>
              <a:t>PHP</a:t>
            </a:r>
            <a:endParaRPr lang="nl-BE" sz="3600" dirty="0"/>
          </a:p>
        </p:txBody>
      </p:sp>
      <p:cxnSp>
        <p:nvCxnSpPr>
          <p:cNvPr id="45" name="Rechte verbindingslijn met pijl 44"/>
          <p:cNvCxnSpPr/>
          <p:nvPr/>
        </p:nvCxnSpPr>
        <p:spPr>
          <a:xfrm flipH="1" flipV="1">
            <a:off x="6957834" y="6117740"/>
            <a:ext cx="1358031" cy="1867"/>
          </a:xfrm>
          <a:prstGeom prst="straightConnector1">
            <a:avLst/>
          </a:prstGeom>
          <a:ln w="57150">
            <a:solidFill>
              <a:srgbClr val="C00000"/>
            </a:solidFill>
            <a:tailEnd type="triangle"/>
          </a:ln>
        </p:spPr>
        <p:style>
          <a:lnRef idx="1">
            <a:schemeClr val="accent6"/>
          </a:lnRef>
          <a:fillRef idx="0">
            <a:schemeClr val="accent6"/>
          </a:fillRef>
          <a:effectRef idx="0">
            <a:schemeClr val="accent6"/>
          </a:effectRef>
          <a:fontRef idx="minor">
            <a:schemeClr val="tx1"/>
          </a:fontRef>
        </p:style>
      </p:cxnSp>
      <p:sp>
        <p:nvSpPr>
          <p:cNvPr id="24" name="Tekstvak 23"/>
          <p:cNvSpPr txBox="1"/>
          <p:nvPr/>
        </p:nvSpPr>
        <p:spPr>
          <a:xfrm>
            <a:off x="1673524" y="1673524"/>
            <a:ext cx="10368222" cy="584775"/>
          </a:xfrm>
          <a:prstGeom prst="rect">
            <a:avLst/>
          </a:prstGeom>
          <a:noFill/>
        </p:spPr>
        <p:txBody>
          <a:bodyPr wrap="square" rtlCol="0">
            <a:spAutoFit/>
          </a:bodyPr>
          <a:lstStyle/>
          <a:p>
            <a:r>
              <a:rPr lang="nl-BE" sz="3200" dirty="0" smtClean="0"/>
              <a:t>Webserver is noodzakelijk!</a:t>
            </a:r>
            <a:endParaRPr lang="nl-BE" sz="3200" dirty="0"/>
          </a:p>
        </p:txBody>
      </p:sp>
      <p:sp>
        <p:nvSpPr>
          <p:cNvPr id="17" name="Tekstvak 16"/>
          <p:cNvSpPr txBox="1"/>
          <p:nvPr/>
        </p:nvSpPr>
        <p:spPr>
          <a:xfrm>
            <a:off x="1690776" y="3086626"/>
            <a:ext cx="10368222" cy="584775"/>
          </a:xfrm>
          <a:prstGeom prst="rect">
            <a:avLst/>
          </a:prstGeom>
          <a:noFill/>
        </p:spPr>
        <p:txBody>
          <a:bodyPr wrap="square" rtlCol="0">
            <a:spAutoFit/>
          </a:bodyPr>
          <a:lstStyle/>
          <a:p>
            <a:r>
              <a:rPr lang="nl-BE" sz="3200" dirty="0" smtClean="0"/>
              <a:t>Voor lokaal gebruik (ontwikkeling): XAMPP</a:t>
            </a:r>
            <a:endParaRPr lang="nl-BE" sz="3200" dirty="0"/>
          </a:p>
        </p:txBody>
      </p:sp>
    </p:spTree>
    <p:extLst>
      <p:ext uri="{BB962C8B-B14F-4D97-AF65-F5344CB8AC3E}">
        <p14:creationId xmlns:p14="http://schemas.microsoft.com/office/powerpoint/2010/main" val="3513880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1000"/>
                                        <p:tgtEl>
                                          <p:spTgt spid="24"/>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1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17"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202</a:t>
            </a:r>
            <a:endParaRPr lang="nl-BE" dirty="0">
              <a:solidFill>
                <a:schemeClr val="accent2">
                  <a:lumMod val="75000"/>
                </a:schemeClr>
              </a:solidFill>
            </a:endParaRPr>
          </a:p>
        </p:txBody>
      </p:sp>
      <p:sp>
        <p:nvSpPr>
          <p:cNvPr id="31" name="Titel 1"/>
          <p:cNvSpPr>
            <a:spLocks noGrp="1"/>
          </p:cNvSpPr>
          <p:nvPr>
            <p:ph type="title"/>
          </p:nvPr>
        </p:nvSpPr>
        <p:spPr>
          <a:xfrm>
            <a:off x="1463039" y="210578"/>
            <a:ext cx="10578707" cy="1077309"/>
          </a:xfrm>
          <a:solidFill>
            <a:schemeClr val="accent2">
              <a:lumMod val="75000"/>
            </a:schemeClr>
          </a:solidFill>
        </p:spPr>
        <p:txBody>
          <a:bodyPr>
            <a:normAutofit/>
          </a:bodyPr>
          <a:lstStyle/>
          <a:p>
            <a:r>
              <a:rPr lang="nl-BE" dirty="0" smtClean="0">
                <a:solidFill>
                  <a:schemeClr val="bg1"/>
                </a:solidFill>
              </a:rPr>
              <a:t>12.4 Een e-mailformulier</a:t>
            </a:r>
            <a:endParaRPr lang="nl-BE" dirty="0">
              <a:solidFill>
                <a:schemeClr val="bg1"/>
              </a:solidFill>
            </a:endParaRPr>
          </a:p>
        </p:txBody>
      </p:sp>
      <p:pic>
        <p:nvPicPr>
          <p:cNvPr id="16" name="Afbeelding 15"/>
          <p:cNvPicPr/>
          <p:nvPr/>
        </p:nvPicPr>
        <p:blipFill>
          <a:blip r:embed="rId4" cstate="print">
            <a:duotone>
              <a:prstClr val="black"/>
              <a:schemeClr val="accent4">
                <a:tint val="45000"/>
                <a:satMod val="400000"/>
              </a:schemeClr>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87382" y="1564553"/>
            <a:ext cx="920080" cy="900000"/>
          </a:xfrm>
          <a:prstGeom prst="rect">
            <a:avLst/>
          </a:prstGeom>
        </p:spPr>
      </p:pic>
      <p:sp>
        <p:nvSpPr>
          <p:cNvPr id="23" name="Tekstvak 22"/>
          <p:cNvSpPr txBox="1"/>
          <p:nvPr/>
        </p:nvSpPr>
        <p:spPr>
          <a:xfrm>
            <a:off x="1436913" y="1406051"/>
            <a:ext cx="10362235" cy="707886"/>
          </a:xfrm>
          <a:prstGeom prst="rect">
            <a:avLst/>
          </a:prstGeom>
          <a:noFill/>
        </p:spPr>
        <p:txBody>
          <a:bodyPr wrap="square" rtlCol="0">
            <a:spAutoFit/>
          </a:bodyPr>
          <a:lstStyle/>
          <a:p>
            <a:r>
              <a:rPr lang="nl-BE" sz="4000" dirty="0" smtClean="0"/>
              <a:t>Gegevens plaatsen of lezen uit een sessie:</a:t>
            </a:r>
            <a:endParaRPr lang="nl-BE" sz="4000" dirty="0">
              <a:solidFill>
                <a:schemeClr val="accent6"/>
              </a:solidFill>
              <a:latin typeface="Code New Roman" panose="020B0609020204030204" pitchFamily="49" charset="0"/>
              <a:cs typeface="Code New Roman" panose="020B0609020204030204" pitchFamily="49" charset="0"/>
            </a:endParaRPr>
          </a:p>
        </p:txBody>
      </p:sp>
      <p:sp>
        <p:nvSpPr>
          <p:cNvPr id="17" name="Tekstvak 16"/>
          <p:cNvSpPr txBox="1"/>
          <p:nvPr/>
        </p:nvSpPr>
        <p:spPr>
          <a:xfrm>
            <a:off x="1436912" y="2414804"/>
            <a:ext cx="10362235" cy="830997"/>
          </a:xfrm>
          <a:prstGeom prst="rect">
            <a:avLst/>
          </a:prstGeom>
          <a:noFill/>
        </p:spPr>
        <p:txBody>
          <a:bodyPr wrap="square" rtlCol="0">
            <a:spAutoFit/>
          </a:bodyPr>
          <a:lstStyle/>
          <a:p>
            <a:r>
              <a:rPr lang="nl-BE" sz="4800" dirty="0" err="1" smtClean="0">
                <a:solidFill>
                  <a:schemeClr val="accent6"/>
                </a:solidFill>
                <a:latin typeface="Code New Roman" panose="020B0609020204030204" pitchFamily="49" charset="0"/>
                <a:cs typeface="Code New Roman" panose="020B0609020204030204" pitchFamily="49" charset="0"/>
              </a:rPr>
              <a:t>session</a:t>
            </a:r>
            <a:r>
              <a:rPr lang="nl-BE" sz="4800" dirty="0" smtClean="0">
                <a:solidFill>
                  <a:schemeClr val="accent6"/>
                </a:solidFill>
                <a:latin typeface="Code New Roman" panose="020B0609020204030204" pitchFamily="49" charset="0"/>
                <a:cs typeface="Code New Roman" panose="020B0609020204030204" pitchFamily="49" charset="0"/>
              </a:rPr>
              <a:t> start();</a:t>
            </a:r>
            <a:endParaRPr lang="nl-BE" sz="4800" dirty="0">
              <a:solidFill>
                <a:schemeClr val="accent6"/>
              </a:solidFill>
              <a:latin typeface="Code New Roman" panose="020B0609020204030204" pitchFamily="49" charset="0"/>
              <a:cs typeface="Code New Roman" panose="020B0609020204030204" pitchFamily="49" charset="0"/>
            </a:endParaRPr>
          </a:p>
        </p:txBody>
      </p:sp>
      <p:sp>
        <p:nvSpPr>
          <p:cNvPr id="19" name="Tekstvak 18"/>
          <p:cNvSpPr txBox="1"/>
          <p:nvPr/>
        </p:nvSpPr>
        <p:spPr>
          <a:xfrm>
            <a:off x="1436913" y="4020444"/>
            <a:ext cx="10362235" cy="707886"/>
          </a:xfrm>
          <a:prstGeom prst="rect">
            <a:avLst/>
          </a:prstGeom>
          <a:noFill/>
        </p:spPr>
        <p:txBody>
          <a:bodyPr wrap="square" rtlCol="0">
            <a:spAutoFit/>
          </a:bodyPr>
          <a:lstStyle/>
          <a:p>
            <a:r>
              <a:rPr lang="nl-BE" sz="4000" dirty="0" smtClean="0"/>
              <a:t>Openen van een nieuwe pagina vanuit </a:t>
            </a:r>
            <a:r>
              <a:rPr lang="nl-BE" sz="4000" dirty="0" err="1" smtClean="0"/>
              <a:t>php</a:t>
            </a:r>
            <a:r>
              <a:rPr lang="nl-BE" sz="4000" dirty="0" smtClean="0"/>
              <a:t>:</a:t>
            </a:r>
            <a:endParaRPr lang="nl-BE" sz="4000" dirty="0">
              <a:solidFill>
                <a:schemeClr val="accent6"/>
              </a:solidFill>
              <a:latin typeface="Code New Roman" panose="020B0609020204030204" pitchFamily="49" charset="0"/>
              <a:cs typeface="Code New Roman" panose="020B0609020204030204" pitchFamily="49" charset="0"/>
            </a:endParaRPr>
          </a:p>
        </p:txBody>
      </p:sp>
      <p:sp>
        <p:nvSpPr>
          <p:cNvPr id="21" name="Tekstvak 20"/>
          <p:cNvSpPr txBox="1"/>
          <p:nvPr/>
        </p:nvSpPr>
        <p:spPr>
          <a:xfrm>
            <a:off x="1436912" y="5029197"/>
            <a:ext cx="10604834" cy="830997"/>
          </a:xfrm>
          <a:prstGeom prst="rect">
            <a:avLst/>
          </a:prstGeom>
          <a:noFill/>
        </p:spPr>
        <p:txBody>
          <a:bodyPr wrap="square" rtlCol="0">
            <a:spAutoFit/>
          </a:bodyPr>
          <a:lstStyle/>
          <a:p>
            <a:r>
              <a:rPr lang="nl-BE" sz="4800">
                <a:solidFill>
                  <a:schemeClr val="accent6"/>
                </a:solidFill>
                <a:latin typeface="Code New Roman" panose="020B0609020204030204" pitchFamily="49" charset="0"/>
                <a:cs typeface="Code New Roman" panose="020B0609020204030204" pitchFamily="49" charset="0"/>
              </a:rPr>
              <a:t>header("Location: pagina.php");</a:t>
            </a:r>
            <a:endParaRPr lang="nl-BE" sz="4800" dirty="0">
              <a:solidFill>
                <a:schemeClr val="accent6"/>
              </a:solidFill>
              <a:latin typeface="Code New Roman" panose="020B0609020204030204" pitchFamily="49" charset="0"/>
              <a:cs typeface="Code New Roman" panose="020B0609020204030204" pitchFamily="49" charset="0"/>
            </a:endParaRPr>
          </a:p>
        </p:txBody>
      </p:sp>
    </p:spTree>
    <p:extLst>
      <p:ext uri="{BB962C8B-B14F-4D97-AF65-F5344CB8AC3E}">
        <p14:creationId xmlns:p14="http://schemas.microsoft.com/office/powerpoint/2010/main" val="3005599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10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1"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202</a:t>
            </a:r>
            <a:endParaRPr lang="nl-BE" dirty="0">
              <a:solidFill>
                <a:schemeClr val="accent2">
                  <a:lumMod val="75000"/>
                </a:schemeClr>
              </a:solidFill>
            </a:endParaRPr>
          </a:p>
        </p:txBody>
      </p:sp>
      <p:sp>
        <p:nvSpPr>
          <p:cNvPr id="31" name="Titel 1"/>
          <p:cNvSpPr>
            <a:spLocks noGrp="1"/>
          </p:cNvSpPr>
          <p:nvPr>
            <p:ph type="title"/>
          </p:nvPr>
        </p:nvSpPr>
        <p:spPr>
          <a:xfrm>
            <a:off x="1463039" y="210578"/>
            <a:ext cx="10578707" cy="1077309"/>
          </a:xfrm>
          <a:solidFill>
            <a:schemeClr val="accent2">
              <a:lumMod val="75000"/>
            </a:schemeClr>
          </a:solidFill>
        </p:spPr>
        <p:txBody>
          <a:bodyPr>
            <a:normAutofit/>
          </a:bodyPr>
          <a:lstStyle/>
          <a:p>
            <a:r>
              <a:rPr lang="nl-BE" dirty="0" smtClean="0">
                <a:solidFill>
                  <a:schemeClr val="bg1"/>
                </a:solidFill>
              </a:rPr>
              <a:t>12.4 Een e-mailformulier</a:t>
            </a:r>
            <a:endParaRPr lang="nl-BE" dirty="0">
              <a:solidFill>
                <a:schemeClr val="bg1"/>
              </a:solidFill>
            </a:endParaRPr>
          </a:p>
        </p:txBody>
      </p:sp>
      <p:sp>
        <p:nvSpPr>
          <p:cNvPr id="21" name="Rechthoek 20"/>
          <p:cNvSpPr/>
          <p:nvPr/>
        </p:nvSpPr>
        <p:spPr>
          <a:xfrm>
            <a:off x="287382" y="2478950"/>
            <a:ext cx="920079" cy="676599"/>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vb12 </a:t>
            </a:r>
            <a:br>
              <a:rPr lang="nl-BE" dirty="0" smtClean="0">
                <a:solidFill>
                  <a:schemeClr val="accent2">
                    <a:lumMod val="75000"/>
                  </a:schemeClr>
                </a:solidFill>
              </a:rPr>
            </a:br>
            <a:r>
              <a:rPr lang="nl-BE" dirty="0" smtClean="0">
                <a:solidFill>
                  <a:schemeClr val="accent2">
                    <a:lumMod val="75000"/>
                  </a:schemeClr>
                </a:solidFill>
              </a:rPr>
              <a:t>stap7 </a:t>
            </a:r>
            <a:endParaRPr lang="nl-BE" dirty="0">
              <a:solidFill>
                <a:schemeClr val="accent2">
                  <a:lumMod val="75000"/>
                </a:schemeClr>
              </a:solidFill>
            </a:endParaRPr>
          </a:p>
        </p:txBody>
      </p:sp>
      <p:pic>
        <p:nvPicPr>
          <p:cNvPr id="22" name="Afbeelding 21"/>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87382" y="1495206"/>
            <a:ext cx="944688" cy="869170"/>
          </a:xfrm>
          <a:prstGeom prst="rect">
            <a:avLst/>
          </a:prstGeom>
        </p:spPr>
      </p:pic>
      <p:sp>
        <p:nvSpPr>
          <p:cNvPr id="23" name="Tekstvak 22"/>
          <p:cNvSpPr txBox="1"/>
          <p:nvPr/>
        </p:nvSpPr>
        <p:spPr>
          <a:xfrm>
            <a:off x="1362698" y="1406571"/>
            <a:ext cx="10679048" cy="523220"/>
          </a:xfrm>
          <a:prstGeom prst="rect">
            <a:avLst/>
          </a:prstGeom>
          <a:noFill/>
        </p:spPr>
        <p:txBody>
          <a:bodyPr wrap="square" rtlCol="0">
            <a:spAutoFit/>
          </a:bodyPr>
          <a:lstStyle/>
          <a:p>
            <a:pPr marL="514350" indent="-514350">
              <a:spcBef>
                <a:spcPts val="1200"/>
              </a:spcBef>
              <a:buClr>
                <a:schemeClr val="accent6"/>
              </a:buClr>
              <a:buFont typeface="Wingdings 3" panose="05040102010807070707" pitchFamily="18" charset="2"/>
              <a:buChar char=""/>
            </a:pPr>
            <a:r>
              <a:rPr lang="nl-BE" sz="2800" dirty="0" smtClean="0"/>
              <a:t>Voeg de volgende code toe aan </a:t>
            </a:r>
            <a:r>
              <a:rPr lang="nl-BE" sz="2800" dirty="0" err="1" smtClean="0">
                <a:solidFill>
                  <a:schemeClr val="accent6"/>
                </a:solidFill>
                <a:latin typeface="Code New Roman" panose="020B0609020204030204" pitchFamily="49" charset="0"/>
                <a:cs typeface="Code New Roman" panose="020B0609020204030204" pitchFamily="49" charset="0"/>
              </a:rPr>
              <a:t>mailscript.php</a:t>
            </a:r>
            <a:endParaRPr lang="nl-BE" sz="2800" dirty="0">
              <a:solidFill>
                <a:schemeClr val="accent6"/>
              </a:solidFill>
              <a:latin typeface="Code New Roman" panose="020B0609020204030204" pitchFamily="49" charset="0"/>
              <a:cs typeface="Code New Roman" panose="020B0609020204030204" pitchFamily="49" charset="0"/>
            </a:endParaRPr>
          </a:p>
        </p:txBody>
      </p:sp>
      <p:graphicFrame>
        <p:nvGraphicFramePr>
          <p:cNvPr id="26" name="Tabel 25"/>
          <p:cNvGraphicFramePr>
            <a:graphicFrameLocks noGrp="1"/>
          </p:cNvGraphicFramePr>
          <p:nvPr>
            <p:extLst>
              <p:ext uri="{D42A27DB-BD31-4B8C-83A1-F6EECF244321}">
                <p14:modId xmlns:p14="http://schemas.microsoft.com/office/powerpoint/2010/main" val="768305648"/>
              </p:ext>
            </p:extLst>
          </p:nvPr>
        </p:nvGraphicFramePr>
        <p:xfrm>
          <a:off x="1463038" y="2046452"/>
          <a:ext cx="10578707" cy="4663440"/>
        </p:xfrm>
        <a:graphic>
          <a:graphicData uri="http://schemas.openxmlformats.org/drawingml/2006/table">
            <a:tbl>
              <a:tblPr firstRow="1" firstCol="1" bandRow="1">
                <a:tableStyleId>{5C22544A-7EE6-4342-B048-85BDC9FD1C3A}</a:tableStyleId>
              </a:tblPr>
              <a:tblGrid>
                <a:gridCol w="707762">
                  <a:extLst>
                    <a:ext uri="{9D8B030D-6E8A-4147-A177-3AD203B41FA5}">
                      <a16:colId xmlns:a16="http://schemas.microsoft.com/office/drawing/2014/main" val="2855085912"/>
                    </a:ext>
                  </a:extLst>
                </a:gridCol>
                <a:gridCol w="9870945">
                  <a:extLst>
                    <a:ext uri="{9D8B030D-6E8A-4147-A177-3AD203B41FA5}">
                      <a16:colId xmlns:a16="http://schemas.microsoft.com/office/drawing/2014/main" val="2105840097"/>
                    </a:ext>
                  </a:extLst>
                </a:gridCol>
              </a:tblGrid>
              <a:tr h="0">
                <a:tc>
                  <a:txBody>
                    <a:bodyPr/>
                    <a:lstStyle/>
                    <a:p>
                      <a:pPr algn="r">
                        <a:lnSpc>
                          <a:spcPct val="100000"/>
                        </a:lnSpc>
                        <a:spcAft>
                          <a:spcPts val="0"/>
                        </a:spcAft>
                      </a:pPr>
                      <a:r>
                        <a:rPr lang="nl-BE" sz="1800" b="0" dirty="0" smtClean="0">
                          <a:effectLst/>
                          <a:latin typeface="+mn-lt"/>
                          <a:ea typeface="+mn-ea"/>
                          <a:cs typeface="+mn-cs"/>
                        </a:rPr>
                        <a:t>26</a:t>
                      </a:r>
                    </a:p>
                    <a:p>
                      <a:pPr algn="r">
                        <a:lnSpc>
                          <a:spcPct val="100000"/>
                        </a:lnSpc>
                        <a:spcAft>
                          <a:spcPts val="0"/>
                        </a:spcAft>
                      </a:pPr>
                      <a:r>
                        <a:rPr lang="nl-BE" sz="1800" b="0" dirty="0" smtClean="0">
                          <a:effectLst/>
                          <a:latin typeface="+mn-lt"/>
                          <a:ea typeface="+mn-ea"/>
                          <a:cs typeface="+mn-cs"/>
                        </a:rPr>
                        <a:t>27</a:t>
                      </a:r>
                    </a:p>
                    <a:p>
                      <a:pPr algn="r">
                        <a:lnSpc>
                          <a:spcPct val="100000"/>
                        </a:lnSpc>
                        <a:spcAft>
                          <a:spcPts val="0"/>
                        </a:spcAft>
                      </a:pPr>
                      <a:r>
                        <a:rPr lang="nl-BE" sz="1800" b="0" dirty="0" smtClean="0">
                          <a:effectLst/>
                          <a:latin typeface="+mn-lt"/>
                          <a:ea typeface="+mn-ea"/>
                          <a:cs typeface="+mn-cs"/>
                        </a:rPr>
                        <a:t>28</a:t>
                      </a:r>
                    </a:p>
                    <a:p>
                      <a:pPr algn="r">
                        <a:lnSpc>
                          <a:spcPct val="100000"/>
                        </a:lnSpc>
                        <a:spcAft>
                          <a:spcPts val="0"/>
                        </a:spcAft>
                      </a:pPr>
                      <a:r>
                        <a:rPr lang="nl-BE" sz="1800" b="0" dirty="0" smtClean="0">
                          <a:effectLst/>
                          <a:latin typeface="+mn-lt"/>
                          <a:ea typeface="+mn-ea"/>
                          <a:cs typeface="+mn-cs"/>
                        </a:rPr>
                        <a:t>29</a:t>
                      </a:r>
                    </a:p>
                    <a:p>
                      <a:pPr algn="r">
                        <a:lnSpc>
                          <a:spcPct val="100000"/>
                        </a:lnSpc>
                        <a:spcAft>
                          <a:spcPts val="0"/>
                        </a:spcAft>
                      </a:pPr>
                      <a:r>
                        <a:rPr lang="nl-BE" sz="1800" b="0" dirty="0" smtClean="0">
                          <a:effectLst/>
                          <a:latin typeface="+mn-lt"/>
                          <a:ea typeface="+mn-ea"/>
                          <a:cs typeface="+mn-cs"/>
                        </a:rPr>
                        <a:t>30</a:t>
                      </a:r>
                    </a:p>
                    <a:p>
                      <a:pPr algn="r">
                        <a:lnSpc>
                          <a:spcPct val="100000"/>
                        </a:lnSpc>
                        <a:spcAft>
                          <a:spcPts val="0"/>
                        </a:spcAft>
                      </a:pPr>
                      <a:r>
                        <a:rPr lang="nl-BE" sz="1800" b="0" dirty="0" smtClean="0">
                          <a:effectLst/>
                          <a:latin typeface="+mn-lt"/>
                          <a:ea typeface="+mn-ea"/>
                          <a:cs typeface="+mn-cs"/>
                        </a:rPr>
                        <a:t>31</a:t>
                      </a:r>
                    </a:p>
                    <a:p>
                      <a:pPr algn="r">
                        <a:lnSpc>
                          <a:spcPct val="100000"/>
                        </a:lnSpc>
                        <a:spcAft>
                          <a:spcPts val="0"/>
                        </a:spcAft>
                      </a:pPr>
                      <a:r>
                        <a:rPr lang="nl-BE" sz="1800" b="0" dirty="0" smtClean="0">
                          <a:effectLst/>
                          <a:latin typeface="+mn-lt"/>
                          <a:ea typeface="+mn-ea"/>
                          <a:cs typeface="+mn-cs"/>
                        </a:rPr>
                        <a:t>32</a:t>
                      </a:r>
                    </a:p>
                    <a:p>
                      <a:pPr algn="r">
                        <a:lnSpc>
                          <a:spcPct val="100000"/>
                        </a:lnSpc>
                        <a:spcAft>
                          <a:spcPts val="0"/>
                        </a:spcAft>
                      </a:pPr>
                      <a:r>
                        <a:rPr lang="nl-BE" sz="1800" b="0" dirty="0" smtClean="0">
                          <a:effectLst/>
                          <a:latin typeface="+mn-lt"/>
                          <a:ea typeface="+mn-ea"/>
                          <a:cs typeface="+mn-cs"/>
                        </a:rPr>
                        <a:t>33</a:t>
                      </a:r>
                    </a:p>
                    <a:p>
                      <a:pPr algn="r">
                        <a:lnSpc>
                          <a:spcPct val="100000"/>
                        </a:lnSpc>
                        <a:spcAft>
                          <a:spcPts val="0"/>
                        </a:spcAft>
                      </a:pPr>
                      <a:r>
                        <a:rPr lang="nl-BE" sz="1800" b="0" dirty="0" smtClean="0">
                          <a:effectLst/>
                          <a:latin typeface="+mn-lt"/>
                          <a:ea typeface="+mn-ea"/>
                          <a:cs typeface="+mn-cs"/>
                        </a:rPr>
                        <a:t>34</a:t>
                      </a:r>
                    </a:p>
                    <a:p>
                      <a:pPr algn="r">
                        <a:lnSpc>
                          <a:spcPct val="100000"/>
                        </a:lnSpc>
                        <a:spcAft>
                          <a:spcPts val="0"/>
                        </a:spcAft>
                      </a:pPr>
                      <a:r>
                        <a:rPr lang="nl-BE" sz="1800" b="0" dirty="0" smtClean="0">
                          <a:effectLst/>
                          <a:latin typeface="+mn-lt"/>
                          <a:ea typeface="+mn-ea"/>
                          <a:cs typeface="+mn-cs"/>
                        </a:rPr>
                        <a:t>35</a:t>
                      </a:r>
                    </a:p>
                    <a:p>
                      <a:pPr algn="r">
                        <a:lnSpc>
                          <a:spcPct val="100000"/>
                        </a:lnSpc>
                        <a:spcAft>
                          <a:spcPts val="0"/>
                        </a:spcAft>
                      </a:pPr>
                      <a:r>
                        <a:rPr lang="nl-BE" sz="1800" b="0" dirty="0" smtClean="0">
                          <a:effectLst/>
                          <a:latin typeface="+mn-lt"/>
                          <a:ea typeface="+mn-ea"/>
                          <a:cs typeface="+mn-cs"/>
                        </a:rPr>
                        <a:t>36</a:t>
                      </a:r>
                    </a:p>
                    <a:p>
                      <a:pPr algn="r">
                        <a:lnSpc>
                          <a:spcPct val="100000"/>
                        </a:lnSpc>
                        <a:spcAft>
                          <a:spcPts val="0"/>
                        </a:spcAft>
                      </a:pPr>
                      <a:r>
                        <a:rPr lang="nl-BE" sz="1800" b="0" dirty="0" smtClean="0">
                          <a:effectLst/>
                          <a:latin typeface="+mn-lt"/>
                          <a:ea typeface="+mn-ea"/>
                          <a:cs typeface="+mn-cs"/>
                        </a:rPr>
                        <a:t>37</a:t>
                      </a:r>
                    </a:p>
                    <a:p>
                      <a:pPr algn="r">
                        <a:lnSpc>
                          <a:spcPct val="100000"/>
                        </a:lnSpc>
                        <a:spcAft>
                          <a:spcPts val="0"/>
                        </a:spcAft>
                      </a:pPr>
                      <a:r>
                        <a:rPr lang="nl-BE" sz="1800" b="0" dirty="0" smtClean="0">
                          <a:effectLst/>
                          <a:latin typeface="+mn-lt"/>
                          <a:ea typeface="+mn-ea"/>
                          <a:cs typeface="+mn-cs"/>
                        </a:rPr>
                        <a:t>38</a:t>
                      </a:r>
                    </a:p>
                    <a:p>
                      <a:pPr algn="r">
                        <a:lnSpc>
                          <a:spcPct val="100000"/>
                        </a:lnSpc>
                        <a:spcAft>
                          <a:spcPts val="0"/>
                        </a:spcAft>
                      </a:pPr>
                      <a:r>
                        <a:rPr lang="nl-BE" sz="1800" b="0" dirty="0" smtClean="0">
                          <a:effectLst/>
                          <a:latin typeface="+mn-lt"/>
                          <a:ea typeface="+mn-ea"/>
                          <a:cs typeface="+mn-cs"/>
                        </a:rPr>
                        <a:t>39</a:t>
                      </a:r>
                    </a:p>
                    <a:p>
                      <a:pPr algn="r">
                        <a:lnSpc>
                          <a:spcPct val="100000"/>
                        </a:lnSpc>
                        <a:spcAft>
                          <a:spcPts val="0"/>
                        </a:spcAft>
                      </a:pPr>
                      <a:r>
                        <a:rPr lang="nl-BE" sz="1800" b="0" dirty="0" smtClean="0">
                          <a:effectLst/>
                          <a:latin typeface="+mn-lt"/>
                          <a:ea typeface="+mn-ea"/>
                          <a:cs typeface="+mn-cs"/>
                        </a:rPr>
                        <a:t>40</a:t>
                      </a:r>
                    </a:p>
                    <a:p>
                      <a:pPr algn="r">
                        <a:lnSpc>
                          <a:spcPct val="100000"/>
                        </a:lnSpc>
                        <a:spcAft>
                          <a:spcPts val="0"/>
                        </a:spcAft>
                      </a:pPr>
                      <a:r>
                        <a:rPr lang="nl-BE" sz="1800" b="0" dirty="0" smtClean="0">
                          <a:effectLst/>
                          <a:latin typeface="+mn-lt"/>
                          <a:ea typeface="+mn-ea"/>
                          <a:cs typeface="+mn-cs"/>
                        </a:rPr>
                        <a:t>41</a:t>
                      </a:r>
                    </a:p>
                    <a:p>
                      <a:pPr algn="r">
                        <a:lnSpc>
                          <a:spcPct val="100000"/>
                        </a:lnSpc>
                        <a:spcAft>
                          <a:spcPts val="0"/>
                        </a:spcAft>
                      </a:pPr>
                      <a:r>
                        <a:rPr lang="nl-BE" sz="1800" b="0" dirty="0" smtClean="0">
                          <a:effectLst/>
                          <a:latin typeface="+mn-lt"/>
                          <a:ea typeface="+mn-ea"/>
                          <a:cs typeface="+mn-cs"/>
                        </a:rPr>
                        <a:t>42</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00000"/>
                        </a:lnSpc>
                        <a:spcBef>
                          <a:spcPts val="0"/>
                        </a:spcBef>
                        <a:spcAft>
                          <a:spcPts val="0"/>
                        </a:spcAft>
                        <a:tabLst>
                          <a:tab pos="200660" algn="l"/>
                          <a:tab pos="387350" algn="l"/>
                          <a:tab pos="562610" algn="l"/>
                        </a:tabLst>
                      </a:pPr>
                      <a:r>
                        <a:rPr lang="pt-BR" sz="1800" b="0" dirty="0" smtClean="0">
                          <a:solidFill>
                            <a:schemeClr val="bg1">
                              <a:lumMod val="65000"/>
                            </a:schemeClr>
                          </a:solidFill>
                          <a:effectLst/>
                          <a:latin typeface="Code New Roman" panose="020B0609020204030204" pitchFamily="49" charset="0"/>
                          <a:ea typeface="Times New Roman" panose="02020603050405020304" pitchFamily="18" charset="0"/>
                          <a:cs typeface="Code New Roman" panose="020B0609020204030204" pitchFamily="49" charset="0"/>
                        </a:rPr>
                        <a:t>//sessie maken met gegevens uit het formulier</a:t>
                      </a:r>
                      <a:r>
                        <a:rPr lang="pt-BR" sz="1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a:t>
                      </a:r>
                    </a:p>
                    <a:p>
                      <a:pPr algn="l">
                        <a:lnSpc>
                          <a:spcPct val="100000"/>
                        </a:lnSpc>
                        <a:spcBef>
                          <a:spcPts val="0"/>
                        </a:spcBef>
                        <a:spcAft>
                          <a:spcPts val="0"/>
                        </a:spcAft>
                        <a:tabLst>
                          <a:tab pos="200660" algn="l"/>
                          <a:tab pos="387350" algn="l"/>
                          <a:tab pos="562610" algn="l"/>
                        </a:tabLst>
                      </a:pPr>
                      <a:r>
                        <a:rPr lang="pt-BR" sz="1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session_start();</a:t>
                      </a:r>
                    </a:p>
                    <a:p>
                      <a:pPr algn="l">
                        <a:lnSpc>
                          <a:spcPct val="100000"/>
                        </a:lnSpc>
                        <a:spcBef>
                          <a:spcPts val="0"/>
                        </a:spcBef>
                        <a:spcAft>
                          <a:spcPts val="0"/>
                        </a:spcAft>
                        <a:tabLst>
                          <a:tab pos="200660" algn="l"/>
                          <a:tab pos="387350" algn="l"/>
                          <a:tab pos="562610" algn="l"/>
                        </a:tabLst>
                      </a:pPr>
                      <a:r>
                        <a:rPr lang="pt-BR" sz="1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$_SESSION['naam'] = $_POST['naam'];</a:t>
                      </a:r>
                    </a:p>
                    <a:p>
                      <a:pPr algn="l">
                        <a:lnSpc>
                          <a:spcPct val="100000"/>
                        </a:lnSpc>
                        <a:spcBef>
                          <a:spcPts val="0"/>
                        </a:spcBef>
                        <a:spcAft>
                          <a:spcPts val="0"/>
                        </a:spcAft>
                        <a:tabLst>
                          <a:tab pos="200660" algn="l"/>
                          <a:tab pos="387350" algn="l"/>
                          <a:tab pos="562610" algn="l"/>
                        </a:tabLst>
                      </a:pPr>
                      <a:r>
                        <a:rPr lang="pt-BR" sz="1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$_SESSION['straat'] = $_POST['straat'];</a:t>
                      </a:r>
                    </a:p>
                    <a:p>
                      <a:pPr algn="l">
                        <a:lnSpc>
                          <a:spcPct val="100000"/>
                        </a:lnSpc>
                        <a:spcBef>
                          <a:spcPts val="0"/>
                        </a:spcBef>
                        <a:spcAft>
                          <a:spcPts val="0"/>
                        </a:spcAft>
                        <a:tabLst>
                          <a:tab pos="200660" algn="l"/>
                          <a:tab pos="387350" algn="l"/>
                          <a:tab pos="562610" algn="l"/>
                        </a:tabLst>
                      </a:pPr>
                      <a:r>
                        <a:rPr lang="pt-BR" sz="1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$_SESSION['postcode'] = $_POST['postcode'];</a:t>
                      </a:r>
                    </a:p>
                    <a:p>
                      <a:pPr algn="l">
                        <a:lnSpc>
                          <a:spcPct val="100000"/>
                        </a:lnSpc>
                        <a:spcBef>
                          <a:spcPts val="0"/>
                        </a:spcBef>
                        <a:spcAft>
                          <a:spcPts val="0"/>
                        </a:spcAft>
                        <a:tabLst>
                          <a:tab pos="200660" algn="l"/>
                          <a:tab pos="387350" algn="l"/>
                          <a:tab pos="562610" algn="l"/>
                        </a:tabLst>
                      </a:pPr>
                      <a:r>
                        <a:rPr lang="pt-BR" sz="1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$_SESSION['gemeente'] = $_POST['gemeente'];</a:t>
                      </a:r>
                    </a:p>
                    <a:p>
                      <a:pPr algn="l">
                        <a:lnSpc>
                          <a:spcPct val="100000"/>
                        </a:lnSpc>
                        <a:spcBef>
                          <a:spcPts val="0"/>
                        </a:spcBef>
                        <a:spcAft>
                          <a:spcPts val="0"/>
                        </a:spcAft>
                        <a:tabLst>
                          <a:tab pos="200660" algn="l"/>
                          <a:tab pos="387350" algn="l"/>
                          <a:tab pos="562610" algn="l"/>
                        </a:tabLst>
                      </a:pPr>
                      <a:r>
                        <a:rPr lang="pt-BR" sz="1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$_SESSION['telefoon'] = $_POST['telefoon'];</a:t>
                      </a:r>
                    </a:p>
                    <a:p>
                      <a:pPr algn="l">
                        <a:lnSpc>
                          <a:spcPct val="100000"/>
                        </a:lnSpc>
                        <a:spcBef>
                          <a:spcPts val="0"/>
                        </a:spcBef>
                        <a:spcAft>
                          <a:spcPts val="0"/>
                        </a:spcAft>
                        <a:tabLst>
                          <a:tab pos="200660" algn="l"/>
                          <a:tab pos="387350" algn="l"/>
                          <a:tab pos="562610" algn="l"/>
                        </a:tabLst>
                      </a:pPr>
                      <a:r>
                        <a:rPr lang="pt-BR" sz="1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$_SESSION['email'] = $_POST['email'];</a:t>
                      </a:r>
                    </a:p>
                    <a:p>
                      <a:pPr algn="l">
                        <a:lnSpc>
                          <a:spcPct val="100000"/>
                        </a:lnSpc>
                        <a:spcBef>
                          <a:spcPts val="0"/>
                        </a:spcBef>
                        <a:spcAft>
                          <a:spcPts val="0"/>
                        </a:spcAft>
                        <a:tabLst>
                          <a:tab pos="200660" algn="l"/>
                          <a:tab pos="387350" algn="l"/>
                          <a:tab pos="562610" algn="l"/>
                        </a:tabLst>
                      </a:pPr>
                      <a:r>
                        <a:rPr lang="pt-BR" sz="1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$_SESSION['geboortedatum'] = $_POST['geboortedatum'];</a:t>
                      </a:r>
                    </a:p>
                    <a:p>
                      <a:pPr algn="l">
                        <a:lnSpc>
                          <a:spcPct val="100000"/>
                        </a:lnSpc>
                        <a:spcBef>
                          <a:spcPts val="0"/>
                        </a:spcBef>
                        <a:spcAft>
                          <a:spcPts val="0"/>
                        </a:spcAft>
                        <a:tabLst>
                          <a:tab pos="200660" algn="l"/>
                          <a:tab pos="387350" algn="l"/>
                          <a:tab pos="562610" algn="l"/>
                        </a:tabLst>
                      </a:pPr>
                      <a:r>
                        <a:rPr lang="pt-BR" sz="1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$_SESSION['titel'] = $_POST['titel'];</a:t>
                      </a:r>
                    </a:p>
                    <a:p>
                      <a:pPr algn="l">
                        <a:lnSpc>
                          <a:spcPct val="100000"/>
                        </a:lnSpc>
                        <a:spcBef>
                          <a:spcPts val="0"/>
                        </a:spcBef>
                        <a:spcAft>
                          <a:spcPts val="0"/>
                        </a:spcAft>
                        <a:tabLst>
                          <a:tab pos="200660" algn="l"/>
                          <a:tab pos="387350" algn="l"/>
                          <a:tab pos="562610" algn="l"/>
                        </a:tabLst>
                      </a:pPr>
                      <a:r>
                        <a:rPr lang="pt-BR" sz="1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$_SESSION['camera'] = $_POST['camera'];</a:t>
                      </a:r>
                    </a:p>
                    <a:p>
                      <a:pPr algn="l">
                        <a:lnSpc>
                          <a:spcPct val="100000"/>
                        </a:lnSpc>
                        <a:spcBef>
                          <a:spcPts val="0"/>
                        </a:spcBef>
                        <a:spcAft>
                          <a:spcPts val="0"/>
                        </a:spcAft>
                        <a:tabLst>
                          <a:tab pos="200660" algn="l"/>
                          <a:tab pos="387350" algn="l"/>
                          <a:tab pos="562610" algn="l"/>
                        </a:tabLst>
                      </a:pPr>
                      <a:r>
                        <a:rPr lang="pt-BR" sz="1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$_SESSION['lens'] = $_POST['lens'];</a:t>
                      </a:r>
                    </a:p>
                    <a:p>
                      <a:pPr algn="l">
                        <a:lnSpc>
                          <a:spcPct val="100000"/>
                        </a:lnSpc>
                        <a:spcBef>
                          <a:spcPts val="0"/>
                        </a:spcBef>
                        <a:spcAft>
                          <a:spcPts val="0"/>
                        </a:spcAft>
                        <a:tabLst>
                          <a:tab pos="200660" algn="l"/>
                          <a:tab pos="387350" algn="l"/>
                          <a:tab pos="562610" algn="l"/>
                        </a:tabLst>
                      </a:pPr>
                      <a:r>
                        <a:rPr lang="pt-BR" sz="1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$_SESSION['commentaar'] = $_POST['commentaar'];</a:t>
                      </a:r>
                    </a:p>
                    <a:p>
                      <a:pPr algn="l">
                        <a:lnSpc>
                          <a:spcPct val="100000"/>
                        </a:lnSpc>
                        <a:spcBef>
                          <a:spcPts val="0"/>
                        </a:spcBef>
                        <a:spcAft>
                          <a:spcPts val="0"/>
                        </a:spcAft>
                        <a:tabLst>
                          <a:tab pos="200660" algn="l"/>
                          <a:tab pos="387350" algn="l"/>
                          <a:tab pos="562610" algn="l"/>
                        </a:tabLst>
                      </a:pPr>
                      <a:endParaRPr lang="pt-BR" sz="1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endParaRPr>
                    </a:p>
                    <a:p>
                      <a:pPr algn="l">
                        <a:lnSpc>
                          <a:spcPct val="100000"/>
                        </a:lnSpc>
                        <a:spcBef>
                          <a:spcPts val="0"/>
                        </a:spcBef>
                        <a:spcAft>
                          <a:spcPts val="0"/>
                        </a:spcAft>
                        <a:tabLst>
                          <a:tab pos="200660" algn="l"/>
                          <a:tab pos="387350" algn="l"/>
                          <a:tab pos="562610" algn="l"/>
                        </a:tabLst>
                      </a:pPr>
                      <a:r>
                        <a:rPr lang="pt-BR" sz="1800" b="0" dirty="0" smtClean="0">
                          <a:solidFill>
                            <a:schemeClr val="bg1">
                              <a:lumMod val="65000"/>
                            </a:schemeClr>
                          </a:solidFill>
                          <a:effectLst/>
                          <a:latin typeface="Code New Roman" panose="020B0609020204030204" pitchFamily="49" charset="0"/>
                          <a:ea typeface="Times New Roman" panose="02020603050405020304" pitchFamily="18" charset="0"/>
                          <a:cs typeface="Code New Roman" panose="020B0609020204030204" pitchFamily="49" charset="0"/>
                        </a:rPr>
                        <a:t>//een nieuwe pagina openen</a:t>
                      </a:r>
                    </a:p>
                    <a:p>
                      <a:pPr algn="l">
                        <a:lnSpc>
                          <a:spcPct val="100000"/>
                        </a:lnSpc>
                        <a:spcBef>
                          <a:spcPts val="0"/>
                        </a:spcBef>
                        <a:spcAft>
                          <a:spcPts val="0"/>
                        </a:spcAft>
                        <a:tabLst>
                          <a:tab pos="200660" algn="l"/>
                          <a:tab pos="387350" algn="l"/>
                          <a:tab pos="562610" algn="l"/>
                        </a:tabLst>
                      </a:pPr>
                      <a:r>
                        <a:rPr lang="pt-BR" sz="1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header("Location: ../begin.php?page=upload");</a:t>
                      </a:r>
                    </a:p>
                    <a:p>
                      <a:pPr algn="l">
                        <a:lnSpc>
                          <a:spcPct val="100000"/>
                        </a:lnSpc>
                        <a:spcBef>
                          <a:spcPts val="0"/>
                        </a:spcBef>
                        <a:spcAft>
                          <a:spcPts val="0"/>
                        </a:spcAft>
                        <a:tabLst>
                          <a:tab pos="200660" algn="l"/>
                          <a:tab pos="387350" algn="l"/>
                          <a:tab pos="562610" algn="l"/>
                        </a:tabLst>
                      </a:pPr>
                      <a:r>
                        <a:rPr lang="pt-BR" sz="1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?&gt;</a:t>
                      </a:r>
                    </a:p>
                  </a:txBody>
                  <a:tcPr marL="89535" marR="895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12953234"/>
                  </a:ext>
                </a:extLst>
              </a:tr>
            </a:tbl>
          </a:graphicData>
        </a:graphic>
      </p:graphicFrame>
    </p:spTree>
    <p:extLst>
      <p:ext uri="{BB962C8B-B14F-4D97-AF65-F5344CB8AC3E}">
        <p14:creationId xmlns:p14="http://schemas.microsoft.com/office/powerpoint/2010/main" val="68654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202</a:t>
            </a:r>
            <a:endParaRPr lang="nl-BE" dirty="0">
              <a:solidFill>
                <a:schemeClr val="accent2">
                  <a:lumMod val="75000"/>
                </a:schemeClr>
              </a:solidFill>
            </a:endParaRPr>
          </a:p>
        </p:txBody>
      </p:sp>
      <p:sp>
        <p:nvSpPr>
          <p:cNvPr id="31" name="Titel 1"/>
          <p:cNvSpPr>
            <a:spLocks noGrp="1"/>
          </p:cNvSpPr>
          <p:nvPr>
            <p:ph type="title"/>
          </p:nvPr>
        </p:nvSpPr>
        <p:spPr>
          <a:xfrm>
            <a:off x="1463039" y="210578"/>
            <a:ext cx="10578707" cy="1077309"/>
          </a:xfrm>
          <a:solidFill>
            <a:schemeClr val="accent2">
              <a:lumMod val="75000"/>
            </a:schemeClr>
          </a:solidFill>
        </p:spPr>
        <p:txBody>
          <a:bodyPr>
            <a:normAutofit/>
          </a:bodyPr>
          <a:lstStyle/>
          <a:p>
            <a:r>
              <a:rPr lang="nl-BE" dirty="0" smtClean="0">
                <a:solidFill>
                  <a:schemeClr val="bg1"/>
                </a:solidFill>
              </a:rPr>
              <a:t>12.4 Een e-mailformulier</a:t>
            </a:r>
            <a:endParaRPr lang="nl-BE" dirty="0">
              <a:solidFill>
                <a:schemeClr val="bg1"/>
              </a:solidFill>
            </a:endParaRPr>
          </a:p>
        </p:txBody>
      </p:sp>
      <p:sp>
        <p:nvSpPr>
          <p:cNvPr id="21" name="Rechthoek 20"/>
          <p:cNvSpPr/>
          <p:nvPr/>
        </p:nvSpPr>
        <p:spPr>
          <a:xfrm>
            <a:off x="287382" y="2478950"/>
            <a:ext cx="920079" cy="676599"/>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vb12 </a:t>
            </a:r>
            <a:br>
              <a:rPr lang="nl-BE" dirty="0" smtClean="0">
                <a:solidFill>
                  <a:schemeClr val="accent2">
                    <a:lumMod val="75000"/>
                  </a:schemeClr>
                </a:solidFill>
              </a:rPr>
            </a:br>
            <a:r>
              <a:rPr lang="nl-BE" dirty="0" smtClean="0">
                <a:solidFill>
                  <a:schemeClr val="accent2">
                    <a:lumMod val="75000"/>
                  </a:schemeClr>
                </a:solidFill>
              </a:rPr>
              <a:t>stap7 </a:t>
            </a:r>
            <a:endParaRPr lang="nl-BE" dirty="0">
              <a:solidFill>
                <a:schemeClr val="accent2">
                  <a:lumMod val="75000"/>
                </a:schemeClr>
              </a:solidFill>
            </a:endParaRPr>
          </a:p>
        </p:txBody>
      </p:sp>
      <p:pic>
        <p:nvPicPr>
          <p:cNvPr id="22" name="Afbeelding 21"/>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87382" y="1495206"/>
            <a:ext cx="944688" cy="869170"/>
          </a:xfrm>
          <a:prstGeom prst="rect">
            <a:avLst/>
          </a:prstGeom>
        </p:spPr>
      </p:pic>
      <p:sp>
        <p:nvSpPr>
          <p:cNvPr id="23" name="Tekstvak 22"/>
          <p:cNvSpPr txBox="1"/>
          <p:nvPr/>
        </p:nvSpPr>
        <p:spPr>
          <a:xfrm>
            <a:off x="1362698" y="1406571"/>
            <a:ext cx="10679048" cy="1815882"/>
          </a:xfrm>
          <a:prstGeom prst="rect">
            <a:avLst/>
          </a:prstGeom>
          <a:noFill/>
        </p:spPr>
        <p:txBody>
          <a:bodyPr wrap="square" rtlCol="0">
            <a:spAutoFit/>
          </a:bodyPr>
          <a:lstStyle/>
          <a:p>
            <a:pPr marL="514350" indent="-514350">
              <a:spcBef>
                <a:spcPts val="1200"/>
              </a:spcBef>
              <a:buClr>
                <a:schemeClr val="accent6"/>
              </a:buClr>
              <a:buFont typeface="Wingdings 3" panose="05040102010807070707" pitchFamily="18" charset="2"/>
              <a:buChar char=""/>
            </a:pPr>
            <a:r>
              <a:rPr lang="nl-BE" sz="2800" dirty="0" smtClean="0">
                <a:cs typeface="Code New Roman" panose="020B0609020204030204" pitchFamily="49" charset="0"/>
              </a:rPr>
              <a:t>De </a:t>
            </a:r>
            <a:r>
              <a:rPr lang="nl-BE" sz="2800" dirty="0">
                <a:cs typeface="Code New Roman" panose="020B0609020204030204" pitchFamily="49" charset="0"/>
              </a:rPr>
              <a:t>nieuwe pagina waarin de gegevens weergegeven worden, zal ook een </a:t>
            </a:r>
            <a:r>
              <a:rPr lang="nl-BE" sz="2800" dirty="0" smtClean="0">
                <a:cs typeface="Code New Roman" panose="020B0609020204030204" pitchFamily="49" charset="0"/>
              </a:rPr>
              <a:t>upload-knop </a:t>
            </a:r>
            <a:r>
              <a:rPr lang="nl-BE" sz="2800" dirty="0">
                <a:cs typeface="Code New Roman" panose="020B0609020204030204" pitchFamily="49" charset="0"/>
              </a:rPr>
              <a:t>bevatten om de foto in te sturen. Maak daarom een nieuwe pagina </a:t>
            </a:r>
            <a:r>
              <a:rPr lang="nl-BE" sz="2800" dirty="0" err="1">
                <a:solidFill>
                  <a:schemeClr val="accent6"/>
                </a:solidFill>
                <a:latin typeface="Code New Roman" panose="020B0609020204030204" pitchFamily="49" charset="0"/>
                <a:cs typeface="Code New Roman" panose="020B0609020204030204" pitchFamily="49" charset="0"/>
              </a:rPr>
              <a:t>upload.php</a:t>
            </a:r>
            <a:r>
              <a:rPr lang="nl-BE" sz="2800" dirty="0">
                <a:cs typeface="Code New Roman" panose="020B0609020204030204" pitchFamily="49" charset="0"/>
              </a:rPr>
              <a:t> aan in de map </a:t>
            </a:r>
            <a:r>
              <a:rPr lang="nl-BE" sz="2800" dirty="0" err="1">
                <a:solidFill>
                  <a:schemeClr val="accent6"/>
                </a:solidFill>
                <a:latin typeface="Code New Roman" panose="020B0609020204030204" pitchFamily="49" charset="0"/>
                <a:cs typeface="Code New Roman" panose="020B0609020204030204" pitchFamily="49" charset="0"/>
              </a:rPr>
              <a:t>includes</a:t>
            </a:r>
            <a:r>
              <a:rPr lang="nl-BE" sz="2800" dirty="0">
                <a:cs typeface="Code New Roman" panose="020B0609020204030204" pitchFamily="49" charset="0"/>
              </a:rPr>
              <a:t>:</a:t>
            </a:r>
          </a:p>
        </p:txBody>
      </p:sp>
      <p:graphicFrame>
        <p:nvGraphicFramePr>
          <p:cNvPr id="26" name="Tabel 25"/>
          <p:cNvGraphicFramePr>
            <a:graphicFrameLocks noGrp="1"/>
          </p:cNvGraphicFramePr>
          <p:nvPr>
            <p:extLst>
              <p:ext uri="{D42A27DB-BD31-4B8C-83A1-F6EECF244321}">
                <p14:modId xmlns:p14="http://schemas.microsoft.com/office/powerpoint/2010/main" val="2988412357"/>
              </p:ext>
            </p:extLst>
          </p:nvPr>
        </p:nvGraphicFramePr>
        <p:xfrm>
          <a:off x="1412868" y="3341137"/>
          <a:ext cx="10578707" cy="3291840"/>
        </p:xfrm>
        <a:graphic>
          <a:graphicData uri="http://schemas.openxmlformats.org/drawingml/2006/table">
            <a:tbl>
              <a:tblPr firstRow="1" firstCol="1" bandRow="1">
                <a:tableStyleId>{5C22544A-7EE6-4342-B048-85BDC9FD1C3A}</a:tableStyleId>
              </a:tblPr>
              <a:tblGrid>
                <a:gridCol w="707762">
                  <a:extLst>
                    <a:ext uri="{9D8B030D-6E8A-4147-A177-3AD203B41FA5}">
                      <a16:colId xmlns:a16="http://schemas.microsoft.com/office/drawing/2014/main" val="2855085912"/>
                    </a:ext>
                  </a:extLst>
                </a:gridCol>
                <a:gridCol w="9870945">
                  <a:extLst>
                    <a:ext uri="{9D8B030D-6E8A-4147-A177-3AD203B41FA5}">
                      <a16:colId xmlns:a16="http://schemas.microsoft.com/office/drawing/2014/main" val="2105840097"/>
                    </a:ext>
                  </a:extLst>
                </a:gridCol>
              </a:tblGrid>
              <a:tr h="0">
                <a:tc>
                  <a:txBody>
                    <a:bodyPr/>
                    <a:lstStyle/>
                    <a:p>
                      <a:pPr algn="r">
                        <a:lnSpc>
                          <a:spcPct val="100000"/>
                        </a:lnSpc>
                        <a:spcAft>
                          <a:spcPts val="0"/>
                        </a:spcAft>
                      </a:pPr>
                      <a:r>
                        <a:rPr lang="nl-BE" sz="1800" b="0" dirty="0" smtClean="0">
                          <a:effectLst/>
                          <a:latin typeface="+mn-lt"/>
                          <a:ea typeface="+mn-ea"/>
                          <a:cs typeface="+mn-cs"/>
                        </a:rPr>
                        <a:t>1</a:t>
                      </a:r>
                    </a:p>
                    <a:p>
                      <a:pPr algn="r">
                        <a:lnSpc>
                          <a:spcPct val="100000"/>
                        </a:lnSpc>
                        <a:spcAft>
                          <a:spcPts val="0"/>
                        </a:spcAft>
                      </a:pPr>
                      <a:r>
                        <a:rPr lang="nl-BE" sz="1800" b="0" dirty="0" smtClean="0">
                          <a:effectLst/>
                          <a:latin typeface="+mn-lt"/>
                          <a:ea typeface="+mn-ea"/>
                          <a:cs typeface="+mn-cs"/>
                        </a:rPr>
                        <a:t>2</a:t>
                      </a:r>
                    </a:p>
                    <a:p>
                      <a:pPr algn="r">
                        <a:lnSpc>
                          <a:spcPct val="100000"/>
                        </a:lnSpc>
                        <a:spcAft>
                          <a:spcPts val="0"/>
                        </a:spcAft>
                      </a:pPr>
                      <a:r>
                        <a:rPr lang="nl-BE" sz="1800" b="0" dirty="0" smtClean="0">
                          <a:effectLst/>
                          <a:latin typeface="+mn-lt"/>
                          <a:ea typeface="+mn-ea"/>
                          <a:cs typeface="+mn-cs"/>
                        </a:rPr>
                        <a:t>3</a:t>
                      </a:r>
                    </a:p>
                    <a:p>
                      <a:pPr algn="r">
                        <a:lnSpc>
                          <a:spcPct val="100000"/>
                        </a:lnSpc>
                        <a:spcAft>
                          <a:spcPts val="0"/>
                        </a:spcAft>
                      </a:pPr>
                      <a:r>
                        <a:rPr lang="nl-BE" sz="1800" b="0" dirty="0" smtClean="0">
                          <a:effectLst/>
                          <a:latin typeface="+mn-lt"/>
                          <a:ea typeface="+mn-ea"/>
                          <a:cs typeface="+mn-cs"/>
                        </a:rPr>
                        <a:t>4</a:t>
                      </a:r>
                    </a:p>
                    <a:p>
                      <a:pPr algn="r">
                        <a:lnSpc>
                          <a:spcPct val="100000"/>
                        </a:lnSpc>
                        <a:spcAft>
                          <a:spcPts val="0"/>
                        </a:spcAft>
                      </a:pPr>
                      <a:r>
                        <a:rPr lang="nl-BE" sz="1800" b="0" dirty="0" smtClean="0">
                          <a:effectLst/>
                          <a:latin typeface="+mn-lt"/>
                          <a:ea typeface="+mn-ea"/>
                          <a:cs typeface="+mn-cs"/>
                        </a:rPr>
                        <a:t>5</a:t>
                      </a:r>
                    </a:p>
                    <a:p>
                      <a:pPr algn="r">
                        <a:lnSpc>
                          <a:spcPct val="100000"/>
                        </a:lnSpc>
                        <a:spcAft>
                          <a:spcPts val="0"/>
                        </a:spcAft>
                      </a:pPr>
                      <a:r>
                        <a:rPr lang="nl-BE" sz="1800" b="0" dirty="0" smtClean="0">
                          <a:effectLst/>
                          <a:latin typeface="+mn-lt"/>
                          <a:ea typeface="+mn-ea"/>
                          <a:cs typeface="+mn-cs"/>
                        </a:rPr>
                        <a:t>6</a:t>
                      </a:r>
                    </a:p>
                    <a:p>
                      <a:pPr algn="r">
                        <a:lnSpc>
                          <a:spcPct val="100000"/>
                        </a:lnSpc>
                        <a:spcAft>
                          <a:spcPts val="0"/>
                        </a:spcAft>
                      </a:pPr>
                      <a:endParaRPr lang="nl-BE" sz="1800" b="0" dirty="0" smtClean="0">
                        <a:effectLst/>
                        <a:latin typeface="+mn-lt"/>
                        <a:ea typeface="+mn-ea"/>
                        <a:cs typeface="+mn-cs"/>
                      </a:endParaRPr>
                    </a:p>
                    <a:p>
                      <a:pPr algn="r">
                        <a:lnSpc>
                          <a:spcPct val="100000"/>
                        </a:lnSpc>
                        <a:spcAft>
                          <a:spcPts val="0"/>
                        </a:spcAft>
                      </a:pPr>
                      <a:r>
                        <a:rPr lang="nl-BE" sz="1800" b="0" dirty="0" smtClean="0">
                          <a:effectLst/>
                          <a:latin typeface="+mn-lt"/>
                          <a:ea typeface="+mn-ea"/>
                          <a:cs typeface="+mn-cs"/>
                        </a:rPr>
                        <a:t>7</a:t>
                      </a:r>
                    </a:p>
                    <a:p>
                      <a:pPr algn="r">
                        <a:lnSpc>
                          <a:spcPct val="100000"/>
                        </a:lnSpc>
                        <a:spcAft>
                          <a:spcPts val="0"/>
                        </a:spcAft>
                      </a:pPr>
                      <a:r>
                        <a:rPr lang="nl-BE" sz="1800" b="0" dirty="0" smtClean="0">
                          <a:effectLst/>
                          <a:latin typeface="+mn-lt"/>
                          <a:ea typeface="+mn-ea"/>
                          <a:cs typeface="+mn-cs"/>
                        </a:rPr>
                        <a:t>8</a:t>
                      </a:r>
                    </a:p>
                    <a:p>
                      <a:pPr algn="r">
                        <a:lnSpc>
                          <a:spcPct val="100000"/>
                        </a:lnSpc>
                        <a:spcAft>
                          <a:spcPts val="0"/>
                        </a:spcAft>
                      </a:pPr>
                      <a:r>
                        <a:rPr lang="nl-BE" sz="1800" b="0" dirty="0" smtClean="0">
                          <a:effectLst/>
                          <a:latin typeface="+mn-lt"/>
                          <a:ea typeface="+mn-ea"/>
                          <a:cs typeface="+mn-cs"/>
                        </a:rPr>
                        <a:t>9</a:t>
                      </a:r>
                    </a:p>
                    <a:p>
                      <a:pPr algn="r">
                        <a:lnSpc>
                          <a:spcPct val="100000"/>
                        </a:lnSpc>
                        <a:spcAft>
                          <a:spcPts val="0"/>
                        </a:spcAft>
                      </a:pPr>
                      <a:r>
                        <a:rPr lang="nl-BE" sz="1800" b="0" dirty="0" smtClean="0">
                          <a:effectLst/>
                          <a:latin typeface="+mn-lt"/>
                          <a:ea typeface="+mn-ea"/>
                          <a:cs typeface="+mn-cs"/>
                        </a:rPr>
                        <a:t>10</a:t>
                      </a:r>
                    </a:p>
                    <a:p>
                      <a:pPr algn="r">
                        <a:lnSpc>
                          <a:spcPct val="100000"/>
                        </a:lnSpc>
                        <a:spcAft>
                          <a:spcPts val="0"/>
                        </a:spcAft>
                      </a:pPr>
                      <a:r>
                        <a:rPr lang="nl-BE" sz="1800" b="0" dirty="0" smtClean="0">
                          <a:effectLst/>
                          <a:latin typeface="+mn-lt"/>
                          <a:ea typeface="+mn-ea"/>
                          <a:cs typeface="+mn-cs"/>
                        </a:rPr>
                        <a:t>11</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00000"/>
                        </a:lnSpc>
                        <a:spcBef>
                          <a:spcPts val="0"/>
                        </a:spcBef>
                        <a:spcAft>
                          <a:spcPts val="0"/>
                        </a:spcAft>
                        <a:tabLst>
                          <a:tab pos="200660" algn="l"/>
                          <a:tab pos="387350" algn="l"/>
                          <a:tab pos="562610" algn="l"/>
                        </a:tabLst>
                      </a:pPr>
                      <a:r>
                        <a:rPr lang="pt-BR" sz="1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&lt;div class="jumbotron"&gt;</a:t>
                      </a:r>
                    </a:p>
                    <a:p>
                      <a:pPr algn="l">
                        <a:lnSpc>
                          <a:spcPct val="100000"/>
                        </a:lnSpc>
                        <a:spcBef>
                          <a:spcPts val="0"/>
                        </a:spcBef>
                        <a:spcAft>
                          <a:spcPts val="0"/>
                        </a:spcAft>
                        <a:tabLst>
                          <a:tab pos="200660" algn="l"/>
                          <a:tab pos="387350" algn="l"/>
                          <a:tab pos="562610" algn="l"/>
                        </a:tabLst>
                      </a:pPr>
                      <a:r>
                        <a:rPr lang="pt-BR" sz="1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&lt;h1 class="display-4"&gt;Je foto insturen&lt;/h1&gt;</a:t>
                      </a:r>
                    </a:p>
                    <a:p>
                      <a:pPr algn="l">
                        <a:lnSpc>
                          <a:spcPct val="100000"/>
                        </a:lnSpc>
                        <a:spcBef>
                          <a:spcPts val="0"/>
                        </a:spcBef>
                        <a:spcAft>
                          <a:spcPts val="0"/>
                        </a:spcAft>
                        <a:tabLst>
                          <a:tab pos="200660" algn="l"/>
                          <a:tab pos="387350" algn="l"/>
                          <a:tab pos="562610" algn="l"/>
                        </a:tabLst>
                      </a:pPr>
                      <a:r>
                        <a:rPr lang="pt-BR" sz="1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&lt;/div&gt;</a:t>
                      </a:r>
                    </a:p>
                    <a:p>
                      <a:pPr algn="l">
                        <a:lnSpc>
                          <a:spcPct val="100000"/>
                        </a:lnSpc>
                        <a:spcBef>
                          <a:spcPts val="0"/>
                        </a:spcBef>
                        <a:spcAft>
                          <a:spcPts val="0"/>
                        </a:spcAft>
                        <a:tabLst>
                          <a:tab pos="200660" algn="l"/>
                          <a:tab pos="387350" algn="l"/>
                          <a:tab pos="562610" algn="l"/>
                        </a:tabLst>
                      </a:pPr>
                      <a:r>
                        <a:rPr lang="pt-BR" sz="1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&lt;div class="row"&gt;</a:t>
                      </a:r>
                    </a:p>
                    <a:p>
                      <a:pPr algn="l">
                        <a:lnSpc>
                          <a:spcPct val="100000"/>
                        </a:lnSpc>
                        <a:spcBef>
                          <a:spcPts val="0"/>
                        </a:spcBef>
                        <a:spcAft>
                          <a:spcPts val="0"/>
                        </a:spcAft>
                        <a:tabLst>
                          <a:tab pos="200660" algn="l"/>
                          <a:tab pos="387350" algn="l"/>
                          <a:tab pos="562610" algn="l"/>
                        </a:tabLst>
                      </a:pPr>
                      <a:r>
                        <a:rPr lang="pt-BR" sz="1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&lt;div class="col-md tegel"&gt;</a:t>
                      </a:r>
                    </a:p>
                    <a:p>
                      <a:pPr algn="l">
                        <a:lnSpc>
                          <a:spcPct val="100000"/>
                        </a:lnSpc>
                        <a:spcBef>
                          <a:spcPts val="0"/>
                        </a:spcBef>
                        <a:spcAft>
                          <a:spcPts val="0"/>
                        </a:spcAft>
                        <a:tabLst>
                          <a:tab pos="200660" algn="l"/>
                          <a:tab pos="387350" algn="l"/>
                          <a:tab pos="562610" algn="l"/>
                        </a:tabLst>
                      </a:pPr>
                      <a:r>
                        <a:rPr lang="pt-BR" sz="1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&lt;p&gt;</a:t>
                      </a:r>
                      <a:r>
                        <a:rPr lang="pt-BR" sz="1800" b="0" dirty="0" smtClean="0">
                          <a:solidFill>
                            <a:schemeClr val="tx1"/>
                          </a:solidFill>
                          <a:effectLst/>
                          <a:latin typeface="Code New Roman" panose="020B0609020204030204" pitchFamily="49" charset="0"/>
                          <a:ea typeface="Times New Roman" panose="02020603050405020304" pitchFamily="18" charset="0"/>
                          <a:cs typeface="Code New Roman" panose="020B0609020204030204" pitchFamily="49" charset="0"/>
                        </a:rPr>
                        <a:t>Bedankt voor je deelname! Dit is de informatie die je ons hebt 			doorgestuurd:</a:t>
                      </a:r>
                      <a:r>
                        <a:rPr lang="pt-BR" sz="1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&lt;/p&gt;</a:t>
                      </a:r>
                    </a:p>
                    <a:p>
                      <a:pPr algn="l">
                        <a:lnSpc>
                          <a:spcPct val="100000"/>
                        </a:lnSpc>
                        <a:spcBef>
                          <a:spcPts val="0"/>
                        </a:spcBef>
                        <a:spcAft>
                          <a:spcPts val="0"/>
                        </a:spcAft>
                        <a:tabLst>
                          <a:tab pos="200660" algn="l"/>
                          <a:tab pos="387350" algn="l"/>
                          <a:tab pos="562610" algn="l"/>
                        </a:tabLst>
                      </a:pPr>
                      <a:r>
                        <a:rPr lang="pt-BR" sz="1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&lt;?php</a:t>
                      </a:r>
                    </a:p>
                    <a:p>
                      <a:pPr algn="l">
                        <a:lnSpc>
                          <a:spcPct val="100000"/>
                        </a:lnSpc>
                        <a:spcBef>
                          <a:spcPts val="0"/>
                        </a:spcBef>
                        <a:spcAft>
                          <a:spcPts val="0"/>
                        </a:spcAft>
                        <a:tabLst>
                          <a:tab pos="200660" algn="l"/>
                          <a:tab pos="387350" algn="l"/>
                          <a:tab pos="562610" algn="l"/>
                        </a:tabLst>
                      </a:pPr>
                      <a:r>
                        <a:rPr lang="pt-BR" sz="1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a:t>
                      </a:r>
                      <a:r>
                        <a:rPr lang="pt-BR" sz="1800" b="0" dirty="0" smtClean="0">
                          <a:solidFill>
                            <a:schemeClr val="bg1">
                              <a:lumMod val="65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gegevens uit de sessie weergeven</a:t>
                      </a:r>
                    </a:p>
                    <a:p>
                      <a:pPr algn="l">
                        <a:lnSpc>
                          <a:spcPct val="100000"/>
                        </a:lnSpc>
                        <a:spcBef>
                          <a:spcPts val="0"/>
                        </a:spcBef>
                        <a:spcAft>
                          <a:spcPts val="0"/>
                        </a:spcAft>
                        <a:tabLst>
                          <a:tab pos="200660" algn="l"/>
                          <a:tab pos="387350" algn="l"/>
                          <a:tab pos="562610" algn="l"/>
                        </a:tabLst>
                      </a:pPr>
                      <a:r>
                        <a:rPr lang="pt-BR" sz="1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session_start();</a:t>
                      </a:r>
                    </a:p>
                    <a:p>
                      <a:pPr algn="l">
                        <a:lnSpc>
                          <a:spcPct val="100000"/>
                        </a:lnSpc>
                        <a:spcBef>
                          <a:spcPts val="0"/>
                        </a:spcBef>
                        <a:spcAft>
                          <a:spcPts val="0"/>
                        </a:spcAft>
                        <a:tabLst>
                          <a:tab pos="200660" algn="l"/>
                          <a:tab pos="387350" algn="l"/>
                          <a:tab pos="562610" algn="l"/>
                        </a:tabLst>
                      </a:pPr>
                      <a:r>
                        <a:rPr lang="pt-BR" sz="1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echo '&lt;p&gt;</a:t>
                      </a:r>
                      <a:r>
                        <a:rPr lang="pt-BR" sz="1800" b="0" dirty="0" smtClean="0">
                          <a:solidFill>
                            <a:schemeClr val="tx1"/>
                          </a:solidFill>
                          <a:effectLst/>
                          <a:latin typeface="Code New Roman" panose="020B0609020204030204" pitchFamily="49" charset="0"/>
                          <a:ea typeface="Times New Roman" panose="02020603050405020304" pitchFamily="18" charset="0"/>
                          <a:cs typeface="Code New Roman" panose="020B0609020204030204" pitchFamily="49" charset="0"/>
                        </a:rPr>
                        <a:t>Naam:</a:t>
                      </a:r>
                      <a:r>
                        <a:rPr lang="pt-BR" sz="1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'.$_SESSION['naam'].'&lt;br&gt;</a:t>
                      </a:r>
                    </a:p>
                    <a:p>
                      <a:pPr algn="l">
                        <a:lnSpc>
                          <a:spcPct val="100000"/>
                        </a:lnSpc>
                        <a:spcBef>
                          <a:spcPts val="0"/>
                        </a:spcBef>
                        <a:spcAft>
                          <a:spcPts val="0"/>
                        </a:spcAft>
                        <a:tabLst>
                          <a:tab pos="200660" algn="l"/>
                          <a:tab pos="387350" algn="l"/>
                          <a:tab pos="562610" algn="l"/>
                        </a:tabLst>
                      </a:pPr>
                      <a:r>
                        <a:rPr lang="pt-BR" sz="1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a:t>
                      </a:r>
                      <a:r>
                        <a:rPr lang="pt-BR" sz="1800" b="0" dirty="0" smtClean="0">
                          <a:solidFill>
                            <a:schemeClr val="tx1"/>
                          </a:solidFill>
                          <a:effectLst/>
                          <a:latin typeface="Code New Roman" panose="020B0609020204030204" pitchFamily="49" charset="0"/>
                          <a:ea typeface="Times New Roman" panose="02020603050405020304" pitchFamily="18" charset="0"/>
                          <a:cs typeface="Code New Roman" panose="020B0609020204030204" pitchFamily="49" charset="0"/>
                        </a:rPr>
                        <a:t>Straat:</a:t>
                      </a:r>
                      <a:r>
                        <a:rPr lang="pt-BR" sz="1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'.$_SESSION['straat'].'&lt;br&gt;</a:t>
                      </a:r>
                    </a:p>
                  </a:txBody>
                  <a:tcPr marL="89535" marR="895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12953234"/>
                  </a:ext>
                </a:extLst>
              </a:tr>
            </a:tbl>
          </a:graphicData>
        </a:graphic>
      </p:graphicFrame>
    </p:spTree>
    <p:extLst>
      <p:ext uri="{BB962C8B-B14F-4D97-AF65-F5344CB8AC3E}">
        <p14:creationId xmlns:p14="http://schemas.microsoft.com/office/powerpoint/2010/main" val="38067672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202</a:t>
            </a:r>
            <a:endParaRPr lang="nl-BE" dirty="0">
              <a:solidFill>
                <a:schemeClr val="accent2">
                  <a:lumMod val="75000"/>
                </a:schemeClr>
              </a:solidFill>
            </a:endParaRPr>
          </a:p>
        </p:txBody>
      </p:sp>
      <p:sp>
        <p:nvSpPr>
          <p:cNvPr id="31" name="Titel 1"/>
          <p:cNvSpPr>
            <a:spLocks noGrp="1"/>
          </p:cNvSpPr>
          <p:nvPr>
            <p:ph type="title"/>
          </p:nvPr>
        </p:nvSpPr>
        <p:spPr>
          <a:xfrm>
            <a:off x="1463039" y="210578"/>
            <a:ext cx="10578707" cy="1077309"/>
          </a:xfrm>
          <a:solidFill>
            <a:schemeClr val="accent2">
              <a:lumMod val="75000"/>
            </a:schemeClr>
          </a:solidFill>
        </p:spPr>
        <p:txBody>
          <a:bodyPr>
            <a:normAutofit/>
          </a:bodyPr>
          <a:lstStyle/>
          <a:p>
            <a:r>
              <a:rPr lang="nl-BE" dirty="0" smtClean="0">
                <a:solidFill>
                  <a:schemeClr val="bg1"/>
                </a:solidFill>
              </a:rPr>
              <a:t>12.4 Een e-mailformulier</a:t>
            </a:r>
            <a:endParaRPr lang="nl-BE" dirty="0">
              <a:solidFill>
                <a:schemeClr val="bg1"/>
              </a:solidFill>
            </a:endParaRPr>
          </a:p>
        </p:txBody>
      </p:sp>
      <p:sp>
        <p:nvSpPr>
          <p:cNvPr id="21" name="Rechthoek 20"/>
          <p:cNvSpPr/>
          <p:nvPr/>
        </p:nvSpPr>
        <p:spPr>
          <a:xfrm>
            <a:off x="287382" y="2478950"/>
            <a:ext cx="920079" cy="676599"/>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vb12 </a:t>
            </a:r>
            <a:br>
              <a:rPr lang="nl-BE" dirty="0" smtClean="0">
                <a:solidFill>
                  <a:schemeClr val="accent2">
                    <a:lumMod val="75000"/>
                  </a:schemeClr>
                </a:solidFill>
              </a:rPr>
            </a:br>
            <a:r>
              <a:rPr lang="nl-BE" dirty="0" smtClean="0">
                <a:solidFill>
                  <a:schemeClr val="accent2">
                    <a:lumMod val="75000"/>
                  </a:schemeClr>
                </a:solidFill>
              </a:rPr>
              <a:t>stap7 </a:t>
            </a:r>
            <a:endParaRPr lang="nl-BE" dirty="0">
              <a:solidFill>
                <a:schemeClr val="accent2">
                  <a:lumMod val="75000"/>
                </a:schemeClr>
              </a:solidFill>
            </a:endParaRPr>
          </a:p>
        </p:txBody>
      </p:sp>
      <p:pic>
        <p:nvPicPr>
          <p:cNvPr id="22" name="Afbeelding 21"/>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87382" y="1495206"/>
            <a:ext cx="944688" cy="869170"/>
          </a:xfrm>
          <a:prstGeom prst="rect">
            <a:avLst/>
          </a:prstGeom>
        </p:spPr>
      </p:pic>
      <p:sp>
        <p:nvSpPr>
          <p:cNvPr id="23" name="Tekstvak 22"/>
          <p:cNvSpPr txBox="1"/>
          <p:nvPr/>
        </p:nvSpPr>
        <p:spPr>
          <a:xfrm>
            <a:off x="1362698" y="1406571"/>
            <a:ext cx="10679048" cy="1815882"/>
          </a:xfrm>
          <a:prstGeom prst="rect">
            <a:avLst/>
          </a:prstGeom>
          <a:noFill/>
        </p:spPr>
        <p:txBody>
          <a:bodyPr wrap="square" rtlCol="0">
            <a:spAutoFit/>
          </a:bodyPr>
          <a:lstStyle/>
          <a:p>
            <a:pPr marL="514350" indent="-514350">
              <a:spcBef>
                <a:spcPts val="1200"/>
              </a:spcBef>
              <a:buClr>
                <a:schemeClr val="accent6"/>
              </a:buClr>
              <a:buFont typeface="Wingdings 3" panose="05040102010807070707" pitchFamily="18" charset="2"/>
              <a:buChar char=""/>
            </a:pPr>
            <a:r>
              <a:rPr lang="nl-BE" sz="2800" dirty="0" smtClean="0">
                <a:cs typeface="Code New Roman" panose="020B0609020204030204" pitchFamily="49" charset="0"/>
              </a:rPr>
              <a:t>De nieuwe pagina waarin de gegevens weergegeven worden, zal ook een upload-knop bevatten om de foto in te sturen. Maak daarom een nieuwe pagina </a:t>
            </a:r>
            <a:r>
              <a:rPr lang="nl-BE" sz="2800" dirty="0" err="1" smtClean="0">
                <a:solidFill>
                  <a:schemeClr val="accent6"/>
                </a:solidFill>
                <a:latin typeface="Code New Roman" panose="020B0609020204030204" pitchFamily="49" charset="0"/>
                <a:cs typeface="Code New Roman" panose="020B0609020204030204" pitchFamily="49" charset="0"/>
              </a:rPr>
              <a:t>upload.php</a:t>
            </a:r>
            <a:r>
              <a:rPr lang="nl-BE" sz="2800" dirty="0" smtClean="0">
                <a:cs typeface="Code New Roman" panose="020B0609020204030204" pitchFamily="49" charset="0"/>
              </a:rPr>
              <a:t> aan in de map </a:t>
            </a:r>
            <a:r>
              <a:rPr lang="nl-BE" sz="2800" dirty="0" err="1" smtClean="0">
                <a:solidFill>
                  <a:schemeClr val="accent6"/>
                </a:solidFill>
                <a:latin typeface="Code New Roman" panose="020B0609020204030204" pitchFamily="49" charset="0"/>
                <a:cs typeface="Code New Roman" panose="020B0609020204030204" pitchFamily="49" charset="0"/>
              </a:rPr>
              <a:t>includes</a:t>
            </a:r>
            <a:r>
              <a:rPr lang="nl-BE" sz="2800" dirty="0" smtClean="0">
                <a:cs typeface="Code New Roman" panose="020B0609020204030204" pitchFamily="49" charset="0"/>
              </a:rPr>
              <a:t>:</a:t>
            </a:r>
            <a:endParaRPr lang="nl-BE" sz="2800" dirty="0">
              <a:cs typeface="Code New Roman" panose="020B0609020204030204" pitchFamily="49" charset="0"/>
            </a:endParaRPr>
          </a:p>
        </p:txBody>
      </p:sp>
      <p:graphicFrame>
        <p:nvGraphicFramePr>
          <p:cNvPr id="26" name="Tabel 25"/>
          <p:cNvGraphicFramePr>
            <a:graphicFrameLocks noGrp="1"/>
          </p:cNvGraphicFramePr>
          <p:nvPr>
            <p:extLst>
              <p:ext uri="{D42A27DB-BD31-4B8C-83A1-F6EECF244321}">
                <p14:modId xmlns:p14="http://schemas.microsoft.com/office/powerpoint/2010/main" val="1397527161"/>
              </p:ext>
            </p:extLst>
          </p:nvPr>
        </p:nvGraphicFramePr>
        <p:xfrm>
          <a:off x="1412868" y="3341137"/>
          <a:ext cx="10578707" cy="1645920"/>
        </p:xfrm>
        <a:graphic>
          <a:graphicData uri="http://schemas.openxmlformats.org/drawingml/2006/table">
            <a:tbl>
              <a:tblPr firstRow="1" firstCol="1" bandRow="1">
                <a:tableStyleId>{5C22544A-7EE6-4342-B048-85BDC9FD1C3A}</a:tableStyleId>
              </a:tblPr>
              <a:tblGrid>
                <a:gridCol w="707762">
                  <a:extLst>
                    <a:ext uri="{9D8B030D-6E8A-4147-A177-3AD203B41FA5}">
                      <a16:colId xmlns:a16="http://schemas.microsoft.com/office/drawing/2014/main" val="2855085912"/>
                    </a:ext>
                  </a:extLst>
                </a:gridCol>
                <a:gridCol w="9870945">
                  <a:extLst>
                    <a:ext uri="{9D8B030D-6E8A-4147-A177-3AD203B41FA5}">
                      <a16:colId xmlns:a16="http://schemas.microsoft.com/office/drawing/2014/main" val="2105840097"/>
                    </a:ext>
                  </a:extLst>
                </a:gridCol>
              </a:tblGrid>
              <a:tr h="0">
                <a:tc>
                  <a:txBody>
                    <a:bodyPr/>
                    <a:lstStyle/>
                    <a:p>
                      <a:pPr algn="r">
                        <a:lnSpc>
                          <a:spcPct val="100000"/>
                        </a:lnSpc>
                        <a:spcAft>
                          <a:spcPts val="0"/>
                        </a:spcAft>
                      </a:pPr>
                      <a:endParaRPr lang="nl-BE" sz="1800" b="0" dirty="0" smtClean="0">
                        <a:effectLst/>
                        <a:latin typeface="+mn-lt"/>
                        <a:ea typeface="+mn-ea"/>
                        <a:cs typeface="+mn-cs"/>
                      </a:endParaRPr>
                    </a:p>
                    <a:p>
                      <a:pPr algn="r">
                        <a:lnSpc>
                          <a:spcPct val="100000"/>
                        </a:lnSpc>
                        <a:spcAft>
                          <a:spcPts val="0"/>
                        </a:spcAft>
                      </a:pPr>
                      <a:endParaRPr lang="nl-BE" sz="1800" b="0" dirty="0" smtClean="0">
                        <a:effectLst/>
                        <a:latin typeface="+mn-lt"/>
                        <a:ea typeface="+mn-ea"/>
                        <a:cs typeface="+mn-cs"/>
                      </a:endParaRPr>
                    </a:p>
                    <a:p>
                      <a:pPr algn="r">
                        <a:lnSpc>
                          <a:spcPct val="100000"/>
                        </a:lnSpc>
                        <a:spcAft>
                          <a:spcPts val="0"/>
                        </a:spcAft>
                      </a:pPr>
                      <a:r>
                        <a:rPr lang="nl-BE" sz="1800" b="0" dirty="0" smtClean="0">
                          <a:effectLst/>
                          <a:latin typeface="+mn-lt"/>
                          <a:ea typeface="+mn-ea"/>
                          <a:cs typeface="+mn-cs"/>
                        </a:rPr>
                        <a:t>19</a:t>
                      </a:r>
                    </a:p>
                    <a:p>
                      <a:pPr algn="r">
                        <a:lnSpc>
                          <a:spcPct val="100000"/>
                        </a:lnSpc>
                        <a:spcAft>
                          <a:spcPts val="0"/>
                        </a:spcAft>
                      </a:pPr>
                      <a:r>
                        <a:rPr lang="nl-BE" sz="1800" b="0" dirty="0" smtClean="0">
                          <a:effectLst/>
                          <a:latin typeface="+mn-lt"/>
                          <a:ea typeface="+mn-ea"/>
                          <a:cs typeface="+mn-cs"/>
                        </a:rPr>
                        <a:t>20</a:t>
                      </a:r>
                    </a:p>
                    <a:p>
                      <a:pPr algn="r">
                        <a:lnSpc>
                          <a:spcPct val="100000"/>
                        </a:lnSpc>
                        <a:spcAft>
                          <a:spcPts val="0"/>
                        </a:spcAft>
                      </a:pPr>
                      <a:r>
                        <a:rPr lang="nl-BE" sz="1800" b="0" dirty="0" smtClean="0">
                          <a:effectLst/>
                          <a:latin typeface="+mn-lt"/>
                          <a:ea typeface="+mn-ea"/>
                          <a:cs typeface="+mn-cs"/>
                        </a:rPr>
                        <a:t>21</a:t>
                      </a:r>
                    </a:p>
                    <a:p>
                      <a:pPr algn="r">
                        <a:lnSpc>
                          <a:spcPct val="100000"/>
                        </a:lnSpc>
                        <a:spcAft>
                          <a:spcPts val="0"/>
                        </a:spcAft>
                      </a:pPr>
                      <a:r>
                        <a:rPr lang="nl-BE" sz="1800" b="0" dirty="0" smtClean="0">
                          <a:effectLst/>
                          <a:latin typeface="+mn-lt"/>
                          <a:ea typeface="+mn-ea"/>
                          <a:cs typeface="+mn-cs"/>
                        </a:rPr>
                        <a:t>22</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00000"/>
                        </a:lnSpc>
                        <a:spcBef>
                          <a:spcPts val="0"/>
                        </a:spcBef>
                        <a:spcAft>
                          <a:spcPts val="0"/>
                        </a:spcAft>
                        <a:tabLst>
                          <a:tab pos="200660" algn="l"/>
                          <a:tab pos="387350" algn="l"/>
                          <a:tab pos="562610" algn="l"/>
                        </a:tabLst>
                      </a:pPr>
                      <a:r>
                        <a:rPr lang="fr-FR" sz="1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a:t>
                      </a:r>
                    </a:p>
                    <a:p>
                      <a:pPr algn="l">
                        <a:lnSpc>
                          <a:spcPct val="100000"/>
                        </a:lnSpc>
                        <a:spcBef>
                          <a:spcPts val="0"/>
                        </a:spcBef>
                        <a:spcAft>
                          <a:spcPts val="0"/>
                        </a:spcAft>
                        <a:tabLst>
                          <a:tab pos="200660" algn="l"/>
                          <a:tab pos="387350" algn="l"/>
                          <a:tab pos="562610" algn="l"/>
                        </a:tabLst>
                      </a:pPr>
                      <a:endParaRPr lang="fr-FR" sz="1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endParaRPr>
                    </a:p>
                    <a:p>
                      <a:pPr algn="l">
                        <a:lnSpc>
                          <a:spcPct val="100000"/>
                        </a:lnSpc>
                        <a:spcBef>
                          <a:spcPts val="0"/>
                        </a:spcBef>
                        <a:spcAft>
                          <a:spcPts val="0"/>
                        </a:spcAft>
                        <a:tabLst>
                          <a:tab pos="200660" algn="l"/>
                          <a:tab pos="387350" algn="l"/>
                          <a:tab pos="562610" algn="l"/>
                        </a:tabLst>
                      </a:pPr>
                      <a:r>
                        <a:rPr lang="fr-FR" sz="1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a:t>
                      </a:r>
                      <a:r>
                        <a:rPr lang="fr-FR" sz="1800" b="0" dirty="0" err="1" smtClean="0">
                          <a:solidFill>
                            <a:schemeClr val="tx1"/>
                          </a:solidFill>
                          <a:effectLst/>
                          <a:latin typeface="Code New Roman" panose="020B0609020204030204" pitchFamily="49" charset="0"/>
                          <a:ea typeface="Times New Roman" panose="02020603050405020304" pitchFamily="18" charset="0"/>
                          <a:cs typeface="Code New Roman" panose="020B0609020204030204" pitchFamily="49" charset="0"/>
                        </a:rPr>
                        <a:t>Commentaar</a:t>
                      </a:r>
                      <a:r>
                        <a:rPr lang="fr-FR" sz="1800" b="0" dirty="0" smtClean="0">
                          <a:solidFill>
                            <a:schemeClr val="tx1"/>
                          </a:solidFill>
                          <a:effectLst/>
                          <a:latin typeface="Code New Roman" panose="020B0609020204030204" pitchFamily="49" charset="0"/>
                          <a:ea typeface="Times New Roman" panose="02020603050405020304" pitchFamily="18" charset="0"/>
                          <a:cs typeface="Code New Roman" panose="020B0609020204030204" pitchFamily="49" charset="0"/>
                        </a:rPr>
                        <a:t>:</a:t>
                      </a:r>
                      <a:r>
                        <a:rPr lang="fr-FR" sz="1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'.$_SESSION['</a:t>
                      </a:r>
                      <a:r>
                        <a:rPr lang="fr-FR" sz="1800" b="0" dirty="0" err="1"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commentaar</a:t>
                      </a:r>
                      <a:r>
                        <a:rPr lang="fr-FR" sz="1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'].'&lt;/p&gt;';</a:t>
                      </a:r>
                    </a:p>
                    <a:p>
                      <a:pPr algn="l">
                        <a:lnSpc>
                          <a:spcPct val="100000"/>
                        </a:lnSpc>
                        <a:spcBef>
                          <a:spcPts val="0"/>
                        </a:spcBef>
                        <a:spcAft>
                          <a:spcPts val="0"/>
                        </a:spcAft>
                        <a:tabLst>
                          <a:tab pos="200660" algn="l"/>
                          <a:tab pos="387350" algn="l"/>
                          <a:tab pos="562610" algn="l"/>
                        </a:tabLst>
                      </a:pPr>
                      <a:r>
                        <a:rPr lang="fr-FR" sz="1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?&gt;</a:t>
                      </a:r>
                    </a:p>
                    <a:p>
                      <a:pPr algn="l">
                        <a:lnSpc>
                          <a:spcPct val="100000"/>
                        </a:lnSpc>
                        <a:spcBef>
                          <a:spcPts val="0"/>
                        </a:spcBef>
                        <a:spcAft>
                          <a:spcPts val="0"/>
                        </a:spcAft>
                        <a:tabLst>
                          <a:tab pos="200660" algn="l"/>
                          <a:tab pos="387350" algn="l"/>
                          <a:tab pos="562610" algn="l"/>
                        </a:tabLst>
                      </a:pPr>
                      <a:r>
                        <a:rPr lang="fr-FR" sz="1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&lt;/div&gt;</a:t>
                      </a:r>
                    </a:p>
                    <a:p>
                      <a:pPr algn="l">
                        <a:lnSpc>
                          <a:spcPct val="100000"/>
                        </a:lnSpc>
                        <a:spcBef>
                          <a:spcPts val="0"/>
                        </a:spcBef>
                        <a:spcAft>
                          <a:spcPts val="0"/>
                        </a:spcAft>
                        <a:tabLst>
                          <a:tab pos="200660" algn="l"/>
                          <a:tab pos="387350" algn="l"/>
                          <a:tab pos="562610" algn="l"/>
                        </a:tabLst>
                      </a:pPr>
                      <a:r>
                        <a:rPr lang="fr-FR" sz="1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&lt;/div&gt;</a:t>
                      </a:r>
                    </a:p>
                  </a:txBody>
                  <a:tcPr marL="89535" marR="895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12953234"/>
                  </a:ext>
                </a:extLst>
              </a:tr>
            </a:tbl>
          </a:graphicData>
        </a:graphic>
      </p:graphicFrame>
    </p:spTree>
    <p:extLst>
      <p:ext uri="{BB962C8B-B14F-4D97-AF65-F5344CB8AC3E}">
        <p14:creationId xmlns:p14="http://schemas.microsoft.com/office/powerpoint/2010/main" val="485854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202</a:t>
            </a:r>
            <a:endParaRPr lang="nl-BE" dirty="0">
              <a:solidFill>
                <a:schemeClr val="accent2">
                  <a:lumMod val="75000"/>
                </a:schemeClr>
              </a:solidFill>
            </a:endParaRPr>
          </a:p>
        </p:txBody>
      </p:sp>
      <p:sp>
        <p:nvSpPr>
          <p:cNvPr id="31" name="Titel 1"/>
          <p:cNvSpPr>
            <a:spLocks noGrp="1"/>
          </p:cNvSpPr>
          <p:nvPr>
            <p:ph type="title"/>
          </p:nvPr>
        </p:nvSpPr>
        <p:spPr>
          <a:xfrm>
            <a:off x="1463039" y="210578"/>
            <a:ext cx="10578707" cy="1077309"/>
          </a:xfrm>
          <a:solidFill>
            <a:schemeClr val="accent2">
              <a:lumMod val="75000"/>
            </a:schemeClr>
          </a:solidFill>
        </p:spPr>
        <p:txBody>
          <a:bodyPr>
            <a:normAutofit/>
          </a:bodyPr>
          <a:lstStyle/>
          <a:p>
            <a:r>
              <a:rPr lang="nl-BE" dirty="0" smtClean="0">
                <a:solidFill>
                  <a:schemeClr val="bg1"/>
                </a:solidFill>
              </a:rPr>
              <a:t>12.4 Een e-mailformulier</a:t>
            </a:r>
            <a:endParaRPr lang="nl-BE" dirty="0">
              <a:solidFill>
                <a:schemeClr val="bg1"/>
              </a:solidFill>
            </a:endParaRPr>
          </a:p>
        </p:txBody>
      </p:sp>
      <p:sp>
        <p:nvSpPr>
          <p:cNvPr id="21" name="Rechthoek 20"/>
          <p:cNvSpPr/>
          <p:nvPr/>
        </p:nvSpPr>
        <p:spPr>
          <a:xfrm>
            <a:off x="287382" y="2478950"/>
            <a:ext cx="920079" cy="676599"/>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vb12 </a:t>
            </a:r>
            <a:br>
              <a:rPr lang="nl-BE" dirty="0" smtClean="0">
                <a:solidFill>
                  <a:schemeClr val="accent2">
                    <a:lumMod val="75000"/>
                  </a:schemeClr>
                </a:solidFill>
              </a:rPr>
            </a:br>
            <a:r>
              <a:rPr lang="nl-BE" dirty="0" smtClean="0">
                <a:solidFill>
                  <a:schemeClr val="accent2">
                    <a:lumMod val="75000"/>
                  </a:schemeClr>
                </a:solidFill>
              </a:rPr>
              <a:t>stap7 </a:t>
            </a:r>
            <a:endParaRPr lang="nl-BE" dirty="0">
              <a:solidFill>
                <a:schemeClr val="accent2">
                  <a:lumMod val="75000"/>
                </a:schemeClr>
              </a:solidFill>
            </a:endParaRPr>
          </a:p>
        </p:txBody>
      </p:sp>
      <p:pic>
        <p:nvPicPr>
          <p:cNvPr id="22" name="Afbeelding 21"/>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87382" y="1495206"/>
            <a:ext cx="944688" cy="869170"/>
          </a:xfrm>
          <a:prstGeom prst="rect">
            <a:avLst/>
          </a:prstGeom>
        </p:spPr>
      </p:pic>
      <p:sp>
        <p:nvSpPr>
          <p:cNvPr id="23" name="Tekstvak 22"/>
          <p:cNvSpPr txBox="1"/>
          <p:nvPr/>
        </p:nvSpPr>
        <p:spPr>
          <a:xfrm>
            <a:off x="1362698" y="1406571"/>
            <a:ext cx="10679048" cy="2246769"/>
          </a:xfrm>
          <a:prstGeom prst="rect">
            <a:avLst/>
          </a:prstGeom>
          <a:noFill/>
        </p:spPr>
        <p:txBody>
          <a:bodyPr wrap="square" rtlCol="0">
            <a:spAutoFit/>
          </a:bodyPr>
          <a:lstStyle/>
          <a:p>
            <a:pPr marL="514350" indent="-514350">
              <a:spcBef>
                <a:spcPts val="1200"/>
              </a:spcBef>
              <a:buClr>
                <a:schemeClr val="accent6"/>
              </a:buClr>
              <a:buFont typeface="Wingdings 3" panose="05040102010807070707" pitchFamily="18" charset="2"/>
              <a:buChar char=""/>
            </a:pPr>
            <a:r>
              <a:rPr lang="nl-BE" sz="2800" dirty="0" smtClean="0">
                <a:cs typeface="Code New Roman" panose="020B0609020204030204" pitchFamily="49" charset="0"/>
              </a:rPr>
              <a:t>Net </a:t>
            </a:r>
            <a:r>
              <a:rPr lang="nl-BE" sz="2800" dirty="0">
                <a:cs typeface="Code New Roman" panose="020B0609020204030204" pitchFamily="49" charset="0"/>
              </a:rPr>
              <a:t>als bij </a:t>
            </a:r>
            <a:r>
              <a:rPr lang="nl-BE" sz="2800" dirty="0" err="1">
                <a:solidFill>
                  <a:schemeClr val="accent6"/>
                </a:solidFill>
                <a:latin typeface="Code New Roman" panose="020B0609020204030204" pitchFamily="49" charset="0"/>
                <a:cs typeface="Code New Roman" panose="020B0609020204030204" pitchFamily="49" charset="0"/>
              </a:rPr>
              <a:t>localStorage</a:t>
            </a:r>
            <a:r>
              <a:rPr lang="nl-BE" sz="2800" dirty="0">
                <a:cs typeface="Code New Roman" panose="020B0609020204030204" pitchFamily="49" charset="0"/>
              </a:rPr>
              <a:t> in javascript kunnen gegevens onderschept worden indien een hacker erin slaagt om in een sessie in te breken. De sessie wordt daarom best leeggemaakt als je de gegevens nadien niet meer nodig hebt. Zoek uit hoe je dat doet en pas het toe.</a:t>
            </a:r>
          </a:p>
        </p:txBody>
      </p:sp>
    </p:spTree>
    <p:extLst>
      <p:ext uri="{BB962C8B-B14F-4D97-AF65-F5344CB8AC3E}">
        <p14:creationId xmlns:p14="http://schemas.microsoft.com/office/powerpoint/2010/main" val="2586906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24" name="Tekstvak 23"/>
          <p:cNvSpPr txBox="1"/>
          <p:nvPr/>
        </p:nvSpPr>
        <p:spPr>
          <a:xfrm>
            <a:off x="1362698" y="1668181"/>
            <a:ext cx="10679048" cy="3477875"/>
          </a:xfrm>
          <a:prstGeom prst="rect">
            <a:avLst/>
          </a:prstGeom>
          <a:noFill/>
        </p:spPr>
        <p:txBody>
          <a:bodyPr wrap="square" rtlCol="0">
            <a:spAutoFit/>
          </a:bodyPr>
          <a:lstStyle/>
          <a:p>
            <a:pPr marL="514350" indent="-514350">
              <a:spcBef>
                <a:spcPts val="1200"/>
              </a:spcBef>
              <a:buClr>
                <a:schemeClr val="accent6"/>
              </a:buClr>
              <a:buFont typeface="Wingdings 3" panose="05040102010807070707" pitchFamily="18" charset="2"/>
              <a:buChar char=""/>
            </a:pPr>
            <a:r>
              <a:rPr lang="nl-BE" sz="2400" dirty="0" smtClean="0">
                <a:cs typeface="Code New Roman" panose="020B0609020204030204" pitchFamily="49" charset="0"/>
              </a:rPr>
              <a:t>Maak </a:t>
            </a:r>
            <a:r>
              <a:rPr lang="nl-BE" sz="2400" dirty="0">
                <a:cs typeface="Code New Roman" panose="020B0609020204030204" pitchFamily="49" charset="0"/>
              </a:rPr>
              <a:t>in de hoofdmap van </a:t>
            </a:r>
            <a:r>
              <a:rPr lang="nl-BE" sz="2800" dirty="0">
                <a:solidFill>
                  <a:schemeClr val="accent6"/>
                </a:solidFill>
                <a:latin typeface="Code New Roman" panose="020B0609020204030204" pitchFamily="49" charset="0"/>
                <a:cs typeface="Code New Roman" panose="020B0609020204030204" pitchFamily="49" charset="0"/>
              </a:rPr>
              <a:t>vb12</a:t>
            </a:r>
            <a:r>
              <a:rPr lang="nl-BE" sz="2400" dirty="0">
                <a:cs typeface="Code New Roman" panose="020B0609020204030204" pitchFamily="49" charset="0"/>
              </a:rPr>
              <a:t> een nieuw mapje aan met de naam upload.</a:t>
            </a:r>
          </a:p>
          <a:p>
            <a:pPr marL="514350" indent="-514350">
              <a:spcBef>
                <a:spcPts val="1200"/>
              </a:spcBef>
              <a:buClr>
                <a:schemeClr val="accent6"/>
              </a:buClr>
              <a:buFont typeface="Wingdings 3" panose="05040102010807070707" pitchFamily="18" charset="2"/>
              <a:buChar char=""/>
            </a:pPr>
            <a:r>
              <a:rPr lang="nl-BE" sz="2400" dirty="0" smtClean="0">
                <a:cs typeface="Code New Roman" panose="020B0609020204030204" pitchFamily="49" charset="0"/>
              </a:rPr>
              <a:t>Maak </a:t>
            </a:r>
            <a:r>
              <a:rPr lang="nl-BE" sz="2400" dirty="0">
                <a:cs typeface="Code New Roman" panose="020B0609020204030204" pitchFamily="49" charset="0"/>
              </a:rPr>
              <a:t>in het bestand </a:t>
            </a:r>
            <a:r>
              <a:rPr lang="nl-BE" sz="2800" dirty="0" err="1">
                <a:solidFill>
                  <a:schemeClr val="accent6"/>
                </a:solidFill>
                <a:latin typeface="Code New Roman" panose="020B0609020204030204" pitchFamily="49" charset="0"/>
                <a:cs typeface="Code New Roman" panose="020B0609020204030204" pitchFamily="49" charset="0"/>
              </a:rPr>
              <a:t>upload.php</a:t>
            </a:r>
            <a:r>
              <a:rPr lang="nl-BE" sz="2400" dirty="0">
                <a:cs typeface="Code New Roman" panose="020B0609020204030204" pitchFamily="49" charset="0"/>
              </a:rPr>
              <a:t> in de tweede kolom, naast de gegevens uit het deelnameformulier, een boodschap aan voor het uploaden van een bestand. Daarbij worden twee knoppen geplaatst: eentje voor het selecteren van het </a:t>
            </a:r>
            <a:r>
              <a:rPr lang="nl-BE" sz="2400" dirty="0" smtClean="0">
                <a:cs typeface="Code New Roman" panose="020B0609020204030204" pitchFamily="49" charset="0"/>
              </a:rPr>
              <a:t>bestand </a:t>
            </a:r>
            <a:r>
              <a:rPr lang="nl-BE" sz="2400" dirty="0">
                <a:cs typeface="Code New Roman" panose="020B0609020204030204" pitchFamily="49" charset="0"/>
              </a:rPr>
              <a:t>en een tweede voor het effectief uploaden van het bestand.</a:t>
            </a:r>
          </a:p>
          <a:p>
            <a:pPr marL="514350" indent="-514350">
              <a:spcBef>
                <a:spcPts val="1200"/>
              </a:spcBef>
              <a:buClr>
                <a:schemeClr val="accent6"/>
              </a:buClr>
              <a:buFont typeface="Wingdings 3" panose="05040102010807070707" pitchFamily="18" charset="2"/>
              <a:buChar char=""/>
            </a:pPr>
            <a:endParaRPr lang="nl-BE" sz="2400" dirty="0">
              <a:cs typeface="Code New Roman" panose="020B0609020204030204" pitchFamily="49" charset="0"/>
            </a:endParaRPr>
          </a:p>
        </p:txBody>
      </p:sp>
      <p:sp>
        <p:nvSpPr>
          <p:cNvPr id="16" name="Titel 1"/>
          <p:cNvSpPr>
            <a:spLocks noGrp="1"/>
          </p:cNvSpPr>
          <p:nvPr>
            <p:ph type="title"/>
          </p:nvPr>
        </p:nvSpPr>
        <p:spPr>
          <a:xfrm>
            <a:off x="1463039" y="210578"/>
            <a:ext cx="10578707" cy="1077309"/>
          </a:xfrm>
          <a:solidFill>
            <a:schemeClr val="accent2">
              <a:lumMod val="75000"/>
            </a:schemeClr>
          </a:solidFill>
        </p:spPr>
        <p:txBody>
          <a:bodyPr>
            <a:normAutofit/>
          </a:bodyPr>
          <a:lstStyle/>
          <a:p>
            <a:r>
              <a:rPr lang="nl-BE" dirty="0" smtClean="0">
                <a:solidFill>
                  <a:schemeClr val="bg1"/>
                </a:solidFill>
              </a:rPr>
              <a:t>12.5 Een bestand uploaden</a:t>
            </a:r>
            <a:endParaRPr lang="nl-BE" dirty="0">
              <a:solidFill>
                <a:schemeClr val="bg1"/>
              </a:solidFill>
            </a:endParaRPr>
          </a:p>
        </p:txBody>
      </p:sp>
      <p:sp>
        <p:nvSpPr>
          <p:cNvPr id="18" name="Rechthoek 17"/>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203</a:t>
            </a:r>
            <a:endParaRPr lang="nl-BE" dirty="0">
              <a:solidFill>
                <a:schemeClr val="accent2">
                  <a:lumMod val="75000"/>
                </a:schemeClr>
              </a:solidFill>
            </a:endParaRPr>
          </a:p>
        </p:txBody>
      </p:sp>
      <p:sp>
        <p:nvSpPr>
          <p:cNvPr id="19" name="Rechthoek 18"/>
          <p:cNvSpPr/>
          <p:nvPr/>
        </p:nvSpPr>
        <p:spPr>
          <a:xfrm>
            <a:off x="287382" y="2478950"/>
            <a:ext cx="920079" cy="676599"/>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vb12 </a:t>
            </a:r>
            <a:br>
              <a:rPr lang="nl-BE" dirty="0" smtClean="0">
                <a:solidFill>
                  <a:schemeClr val="accent2">
                    <a:lumMod val="75000"/>
                  </a:schemeClr>
                </a:solidFill>
              </a:rPr>
            </a:br>
            <a:r>
              <a:rPr lang="nl-BE" dirty="0" smtClean="0">
                <a:solidFill>
                  <a:schemeClr val="accent2">
                    <a:lumMod val="75000"/>
                  </a:schemeClr>
                </a:solidFill>
              </a:rPr>
              <a:t>stap8 </a:t>
            </a:r>
            <a:endParaRPr lang="nl-BE" dirty="0">
              <a:solidFill>
                <a:schemeClr val="accent2">
                  <a:lumMod val="75000"/>
                </a:schemeClr>
              </a:solidFill>
            </a:endParaRPr>
          </a:p>
        </p:txBody>
      </p:sp>
      <p:pic>
        <p:nvPicPr>
          <p:cNvPr id="20" name="Afbeelding 19"/>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87382" y="1495206"/>
            <a:ext cx="944688" cy="869170"/>
          </a:xfrm>
          <a:prstGeom prst="rect">
            <a:avLst/>
          </a:prstGeom>
        </p:spPr>
      </p:pic>
    </p:spTree>
    <p:extLst>
      <p:ext uri="{BB962C8B-B14F-4D97-AF65-F5344CB8AC3E}">
        <p14:creationId xmlns:p14="http://schemas.microsoft.com/office/powerpoint/2010/main" val="2758768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Afbeelding 16"/>
          <p:cNvPicPr/>
          <p:nvPr/>
        </p:nvPicPr>
        <p:blipFill rotWithShape="1">
          <a:blip r:embed="rId2" cstate="print">
            <a:extLst>
              <a:ext uri="{28A0092B-C50C-407E-A947-70E740481C1C}">
                <a14:useLocalDpi xmlns:a14="http://schemas.microsoft.com/office/drawing/2010/main" val="0"/>
              </a:ext>
            </a:extLst>
          </a:blip>
          <a:srcRect l="49395" t="35523" r="19963" b="31975"/>
          <a:stretch/>
        </p:blipFill>
        <p:spPr bwMode="auto">
          <a:xfrm>
            <a:off x="3884061" y="2478950"/>
            <a:ext cx="6081032" cy="4230942"/>
          </a:xfrm>
          <a:prstGeom prst="rect">
            <a:avLst/>
          </a:prstGeom>
          <a:ln>
            <a:noFill/>
          </a:ln>
          <a:extLst>
            <a:ext uri="{53640926-AAD7-44D8-BBD7-CCE9431645EC}">
              <a14:shadowObscured xmlns:a14="http://schemas.microsoft.com/office/drawing/2010/main"/>
            </a:ext>
          </a:extLst>
        </p:spPr>
      </p:pic>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4"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6" name="Titel 1"/>
          <p:cNvSpPr>
            <a:spLocks noGrp="1"/>
          </p:cNvSpPr>
          <p:nvPr>
            <p:ph type="title"/>
          </p:nvPr>
        </p:nvSpPr>
        <p:spPr>
          <a:xfrm>
            <a:off x="1463039" y="210578"/>
            <a:ext cx="10578707" cy="1077309"/>
          </a:xfrm>
          <a:solidFill>
            <a:schemeClr val="accent2">
              <a:lumMod val="75000"/>
            </a:schemeClr>
          </a:solidFill>
        </p:spPr>
        <p:txBody>
          <a:bodyPr>
            <a:normAutofit/>
          </a:bodyPr>
          <a:lstStyle/>
          <a:p>
            <a:r>
              <a:rPr lang="nl-BE" dirty="0" smtClean="0">
                <a:solidFill>
                  <a:schemeClr val="bg1"/>
                </a:solidFill>
              </a:rPr>
              <a:t>12.5 Een bestand uploaden</a:t>
            </a:r>
            <a:endParaRPr lang="nl-BE" dirty="0">
              <a:solidFill>
                <a:schemeClr val="bg1"/>
              </a:solidFill>
            </a:endParaRPr>
          </a:p>
        </p:txBody>
      </p:sp>
      <p:sp>
        <p:nvSpPr>
          <p:cNvPr id="18" name="Rechthoek 17"/>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203</a:t>
            </a:r>
            <a:endParaRPr lang="nl-BE" dirty="0">
              <a:solidFill>
                <a:schemeClr val="accent2">
                  <a:lumMod val="75000"/>
                </a:schemeClr>
              </a:solidFill>
            </a:endParaRPr>
          </a:p>
        </p:txBody>
      </p:sp>
      <p:sp>
        <p:nvSpPr>
          <p:cNvPr id="19" name="Rechthoek 18"/>
          <p:cNvSpPr/>
          <p:nvPr/>
        </p:nvSpPr>
        <p:spPr>
          <a:xfrm>
            <a:off x="287382" y="2478950"/>
            <a:ext cx="920079" cy="676599"/>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vb12 </a:t>
            </a:r>
            <a:br>
              <a:rPr lang="nl-BE" dirty="0" smtClean="0">
                <a:solidFill>
                  <a:schemeClr val="accent2">
                    <a:lumMod val="75000"/>
                  </a:schemeClr>
                </a:solidFill>
              </a:rPr>
            </a:br>
            <a:r>
              <a:rPr lang="nl-BE" dirty="0" smtClean="0">
                <a:solidFill>
                  <a:schemeClr val="accent2">
                    <a:lumMod val="75000"/>
                  </a:schemeClr>
                </a:solidFill>
              </a:rPr>
              <a:t>stap8 </a:t>
            </a:r>
            <a:endParaRPr lang="nl-BE" dirty="0">
              <a:solidFill>
                <a:schemeClr val="accent2">
                  <a:lumMod val="75000"/>
                </a:schemeClr>
              </a:solidFill>
            </a:endParaRPr>
          </a:p>
        </p:txBody>
      </p:sp>
      <p:pic>
        <p:nvPicPr>
          <p:cNvPr id="20" name="Afbeelding 19"/>
          <p:cNvPicPr/>
          <p:nvPr/>
        </p:nvPicPr>
        <p:blipFill>
          <a:blip r:embed="rId5"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87382" y="1495206"/>
            <a:ext cx="944688" cy="869170"/>
          </a:xfrm>
          <a:prstGeom prst="rect">
            <a:avLst/>
          </a:prstGeom>
        </p:spPr>
      </p:pic>
      <p:graphicFrame>
        <p:nvGraphicFramePr>
          <p:cNvPr id="15" name="Tabel 14"/>
          <p:cNvGraphicFramePr>
            <a:graphicFrameLocks noGrp="1"/>
          </p:cNvGraphicFramePr>
          <p:nvPr>
            <p:extLst>
              <p:ext uri="{D42A27DB-BD31-4B8C-83A1-F6EECF244321}">
                <p14:modId xmlns:p14="http://schemas.microsoft.com/office/powerpoint/2010/main" val="2908144747"/>
              </p:ext>
            </p:extLst>
          </p:nvPr>
        </p:nvGraphicFramePr>
        <p:xfrm>
          <a:off x="1463039" y="1400370"/>
          <a:ext cx="10578707" cy="1645920"/>
        </p:xfrm>
        <a:graphic>
          <a:graphicData uri="http://schemas.openxmlformats.org/drawingml/2006/table">
            <a:tbl>
              <a:tblPr firstRow="1" firstCol="1" bandRow="1">
                <a:tableStyleId>{5C22544A-7EE6-4342-B048-85BDC9FD1C3A}</a:tableStyleId>
              </a:tblPr>
              <a:tblGrid>
                <a:gridCol w="707762">
                  <a:extLst>
                    <a:ext uri="{9D8B030D-6E8A-4147-A177-3AD203B41FA5}">
                      <a16:colId xmlns:a16="http://schemas.microsoft.com/office/drawing/2014/main" val="2855085912"/>
                    </a:ext>
                  </a:extLst>
                </a:gridCol>
                <a:gridCol w="9870945">
                  <a:extLst>
                    <a:ext uri="{9D8B030D-6E8A-4147-A177-3AD203B41FA5}">
                      <a16:colId xmlns:a16="http://schemas.microsoft.com/office/drawing/2014/main" val="2105840097"/>
                    </a:ext>
                  </a:extLst>
                </a:gridCol>
              </a:tblGrid>
              <a:tr h="0">
                <a:tc>
                  <a:txBody>
                    <a:bodyPr/>
                    <a:lstStyle/>
                    <a:p>
                      <a:pPr algn="r">
                        <a:lnSpc>
                          <a:spcPct val="100000"/>
                        </a:lnSpc>
                        <a:spcAft>
                          <a:spcPts val="0"/>
                        </a:spcAft>
                      </a:pPr>
                      <a:r>
                        <a:rPr lang="nl-BE" sz="1800" b="0" dirty="0" smtClean="0">
                          <a:effectLst/>
                          <a:latin typeface="+mn-lt"/>
                          <a:ea typeface="+mn-ea"/>
                          <a:cs typeface="+mn-cs"/>
                        </a:rPr>
                        <a:t>29</a:t>
                      </a:r>
                    </a:p>
                    <a:p>
                      <a:pPr algn="r">
                        <a:lnSpc>
                          <a:spcPct val="100000"/>
                        </a:lnSpc>
                        <a:spcAft>
                          <a:spcPts val="0"/>
                        </a:spcAft>
                      </a:pPr>
                      <a:endParaRPr lang="nl-BE" sz="1800" b="0" dirty="0" smtClean="0">
                        <a:effectLst/>
                        <a:latin typeface="+mn-lt"/>
                        <a:ea typeface="+mn-ea"/>
                        <a:cs typeface="+mn-cs"/>
                      </a:endParaRPr>
                    </a:p>
                    <a:p>
                      <a:pPr algn="r">
                        <a:lnSpc>
                          <a:spcPct val="100000"/>
                        </a:lnSpc>
                        <a:spcAft>
                          <a:spcPts val="0"/>
                        </a:spcAft>
                      </a:pPr>
                      <a:r>
                        <a:rPr lang="nl-BE" sz="1800" b="0" dirty="0" smtClean="0">
                          <a:effectLst/>
                          <a:latin typeface="+mn-lt"/>
                          <a:ea typeface="+mn-ea"/>
                          <a:cs typeface="+mn-cs"/>
                        </a:rPr>
                        <a:t>30</a:t>
                      </a:r>
                    </a:p>
                    <a:p>
                      <a:pPr algn="r">
                        <a:lnSpc>
                          <a:spcPct val="100000"/>
                        </a:lnSpc>
                        <a:spcAft>
                          <a:spcPts val="0"/>
                        </a:spcAft>
                      </a:pPr>
                      <a:r>
                        <a:rPr lang="nl-BE" sz="1800" b="0" dirty="0" smtClean="0">
                          <a:effectLst/>
                          <a:latin typeface="+mn-lt"/>
                          <a:ea typeface="+mn-ea"/>
                          <a:cs typeface="+mn-cs"/>
                        </a:rPr>
                        <a:t>31</a:t>
                      </a:r>
                    </a:p>
                    <a:p>
                      <a:pPr algn="r">
                        <a:lnSpc>
                          <a:spcPct val="100000"/>
                        </a:lnSpc>
                        <a:spcAft>
                          <a:spcPts val="0"/>
                        </a:spcAft>
                      </a:pPr>
                      <a:endParaRPr lang="nl-BE" sz="1800" b="0" dirty="0" smtClean="0">
                        <a:effectLst/>
                        <a:latin typeface="+mn-lt"/>
                        <a:ea typeface="+mn-ea"/>
                        <a:cs typeface="+mn-cs"/>
                      </a:endParaRPr>
                    </a:p>
                    <a:p>
                      <a:pPr algn="r">
                        <a:lnSpc>
                          <a:spcPct val="100000"/>
                        </a:lnSpc>
                        <a:spcAft>
                          <a:spcPts val="0"/>
                        </a:spcAft>
                      </a:pPr>
                      <a:r>
                        <a:rPr lang="nl-BE" sz="1800" b="0" dirty="0" smtClean="0">
                          <a:effectLst/>
                          <a:latin typeface="+mn-lt"/>
                          <a:ea typeface="+mn-ea"/>
                          <a:cs typeface="+mn-cs"/>
                        </a:rPr>
                        <a:t>32</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00000"/>
                        </a:lnSpc>
                        <a:spcBef>
                          <a:spcPts val="0"/>
                        </a:spcBef>
                        <a:spcAft>
                          <a:spcPts val="0"/>
                        </a:spcAft>
                        <a:tabLst>
                          <a:tab pos="200660" algn="l"/>
                          <a:tab pos="387350" algn="l"/>
                          <a:tab pos="562610" algn="l"/>
                        </a:tabLst>
                      </a:pPr>
                      <a:r>
                        <a:rPr lang="fr-FR" sz="1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&lt;p&gt;&lt;</a:t>
                      </a:r>
                      <a:r>
                        <a:rPr lang="fr-FR" sz="1800" b="0" dirty="0" err="1"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form</a:t>
                      </a:r>
                      <a:r>
                        <a:rPr lang="fr-FR" sz="1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action="</a:t>
                      </a:r>
                      <a:r>
                        <a:rPr lang="fr-FR" sz="1800" b="0" dirty="0" err="1"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begin.php?page</a:t>
                      </a:r>
                      <a:r>
                        <a:rPr lang="fr-FR" sz="1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a:t>
                      </a:r>
                      <a:r>
                        <a:rPr lang="fr-FR" sz="1800" b="0" dirty="0" err="1"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upload</a:t>
                      </a:r>
                      <a:r>
                        <a:rPr lang="fr-FR" sz="1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a:t>
                      </a:r>
                      <a:r>
                        <a:rPr lang="fr-FR" sz="1800" b="0" dirty="0" err="1"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method</a:t>
                      </a:r>
                      <a:r>
                        <a:rPr lang="fr-FR" sz="1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="post" </a:t>
                      </a:r>
                      <a:r>
                        <a:rPr lang="fr-FR" sz="1800" b="0" dirty="0" err="1"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enctype</a:t>
                      </a:r>
                      <a:r>
                        <a:rPr lang="fr-FR" sz="1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a:t>
                      </a:r>
                      <a:r>
                        <a:rPr lang="fr-FR" sz="1800" b="0" dirty="0" err="1"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multipart</a:t>
                      </a:r>
                      <a:r>
                        <a:rPr lang="fr-FR" sz="1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a:t>
                      </a:r>
                    </a:p>
                    <a:p>
                      <a:pPr algn="l">
                        <a:lnSpc>
                          <a:spcPct val="100000"/>
                        </a:lnSpc>
                        <a:spcBef>
                          <a:spcPts val="0"/>
                        </a:spcBef>
                        <a:spcAft>
                          <a:spcPts val="0"/>
                        </a:spcAft>
                        <a:tabLst>
                          <a:tab pos="200660" algn="l"/>
                          <a:tab pos="387350" algn="l"/>
                          <a:tab pos="562610" algn="l"/>
                        </a:tabLst>
                      </a:pPr>
                      <a:r>
                        <a:rPr lang="fr-FR" sz="1800" b="0" dirty="0" err="1"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formdata</a:t>
                      </a:r>
                      <a:r>
                        <a:rPr lang="fr-FR" sz="1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"&gt;&lt;/p&gt;</a:t>
                      </a:r>
                    </a:p>
                    <a:p>
                      <a:pPr algn="l">
                        <a:lnSpc>
                          <a:spcPct val="100000"/>
                        </a:lnSpc>
                        <a:spcBef>
                          <a:spcPts val="0"/>
                        </a:spcBef>
                        <a:spcAft>
                          <a:spcPts val="0"/>
                        </a:spcAft>
                        <a:tabLst>
                          <a:tab pos="200660" algn="l"/>
                          <a:tab pos="387350" algn="l"/>
                          <a:tab pos="562610" algn="l"/>
                        </a:tabLst>
                      </a:pPr>
                      <a:r>
                        <a:rPr lang="fr-FR" sz="1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&lt;p&gt;&lt;</a:t>
                      </a:r>
                      <a:r>
                        <a:rPr lang="fr-FR" sz="1800" b="1"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input type="file" </a:t>
                      </a:r>
                      <a:r>
                        <a:rPr lang="fr-FR" sz="1800" b="0" dirty="0" err="1"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name</a:t>
                      </a:r>
                      <a:r>
                        <a:rPr lang="fr-FR" sz="1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a:t>
                      </a:r>
                      <a:r>
                        <a:rPr lang="fr-FR" sz="1800" b="0" dirty="0" err="1"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bestand</a:t>
                      </a:r>
                      <a:r>
                        <a:rPr lang="fr-FR" sz="1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"&gt;&lt;/p&gt;</a:t>
                      </a:r>
                    </a:p>
                    <a:p>
                      <a:pPr algn="l">
                        <a:lnSpc>
                          <a:spcPct val="100000"/>
                        </a:lnSpc>
                        <a:spcBef>
                          <a:spcPts val="0"/>
                        </a:spcBef>
                        <a:spcAft>
                          <a:spcPts val="0"/>
                        </a:spcAft>
                        <a:tabLst>
                          <a:tab pos="200660" algn="l"/>
                          <a:tab pos="387350" algn="l"/>
                          <a:tab pos="562610" algn="l"/>
                        </a:tabLst>
                      </a:pPr>
                      <a:r>
                        <a:rPr lang="fr-FR" sz="1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&lt;p class="</a:t>
                      </a:r>
                      <a:r>
                        <a:rPr lang="fr-FR" sz="1800" b="0" dirty="0" err="1"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knoppen</a:t>
                      </a:r>
                      <a:r>
                        <a:rPr lang="fr-FR" sz="1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"&gt;&lt;</a:t>
                      </a:r>
                      <a:r>
                        <a:rPr lang="fr-FR" sz="1800" b="1"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input type="</a:t>
                      </a:r>
                      <a:r>
                        <a:rPr lang="fr-FR" sz="1800" b="1" dirty="0" err="1"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submit</a:t>
                      </a:r>
                      <a:r>
                        <a:rPr lang="fr-FR" sz="1800" b="1"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a:t>
                      </a:r>
                      <a:r>
                        <a:rPr lang="fr-FR" sz="1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value="</a:t>
                      </a:r>
                      <a:r>
                        <a:rPr lang="fr-FR" sz="1800" b="0" dirty="0" err="1"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Upload</a:t>
                      </a:r>
                      <a:r>
                        <a:rPr lang="fr-FR" sz="1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class="</a:t>
                      </a:r>
                      <a:r>
                        <a:rPr lang="fr-FR" sz="1800" b="0" dirty="0" err="1"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btn-outline</a:t>
                      </a:r>
                      <a:r>
                        <a:rPr lang="fr-FR" sz="1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a:t>
                      </a:r>
                      <a:r>
                        <a:rPr lang="fr-FR" sz="1800" b="0" dirty="0" err="1"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dark</a:t>
                      </a:r>
                      <a:r>
                        <a:rPr lang="fr-FR" sz="1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a:t>
                      </a:r>
                      <a:r>
                        <a:rPr lang="fr-FR" sz="1800" b="0" dirty="0" err="1"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btn</a:t>
                      </a:r>
                      <a:r>
                        <a:rPr lang="fr-FR" sz="1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-lg"&gt;&lt;/p&gt;</a:t>
                      </a:r>
                    </a:p>
                    <a:p>
                      <a:pPr algn="l">
                        <a:lnSpc>
                          <a:spcPct val="100000"/>
                        </a:lnSpc>
                        <a:spcBef>
                          <a:spcPts val="0"/>
                        </a:spcBef>
                        <a:spcAft>
                          <a:spcPts val="0"/>
                        </a:spcAft>
                        <a:tabLst>
                          <a:tab pos="200660" algn="l"/>
                          <a:tab pos="387350" algn="l"/>
                          <a:tab pos="562610" algn="l"/>
                        </a:tabLst>
                      </a:pPr>
                      <a:r>
                        <a:rPr lang="fr-FR" sz="1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&lt;/</a:t>
                      </a:r>
                      <a:r>
                        <a:rPr lang="fr-FR" sz="1800" b="0" dirty="0" err="1"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form</a:t>
                      </a:r>
                      <a:r>
                        <a:rPr lang="fr-FR" sz="1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&gt;</a:t>
                      </a:r>
                    </a:p>
                  </a:txBody>
                  <a:tcPr marL="89535" marR="895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12953234"/>
                  </a:ext>
                </a:extLst>
              </a:tr>
            </a:tbl>
          </a:graphicData>
        </a:graphic>
      </p:graphicFrame>
      <p:cxnSp>
        <p:nvCxnSpPr>
          <p:cNvPr id="21" name="Rechte verbindingslijn met pijl 20"/>
          <p:cNvCxnSpPr/>
          <p:nvPr/>
        </p:nvCxnSpPr>
        <p:spPr>
          <a:xfrm>
            <a:off x="4029887" y="2264459"/>
            <a:ext cx="747386" cy="2764738"/>
          </a:xfrm>
          <a:prstGeom prst="straightConnector1">
            <a:avLst/>
          </a:prstGeom>
          <a:ln w="57150">
            <a:tailEnd type="triangle"/>
          </a:ln>
        </p:spPr>
        <p:style>
          <a:lnRef idx="1">
            <a:schemeClr val="accent6"/>
          </a:lnRef>
          <a:fillRef idx="0">
            <a:schemeClr val="accent6"/>
          </a:fillRef>
          <a:effectRef idx="0">
            <a:schemeClr val="accent6"/>
          </a:effectRef>
          <a:fontRef idx="minor">
            <a:schemeClr val="tx1"/>
          </a:fontRef>
        </p:style>
      </p:cxnSp>
      <p:cxnSp>
        <p:nvCxnSpPr>
          <p:cNvPr id="22" name="Rechte verbindingslijn met pijl 21"/>
          <p:cNvCxnSpPr/>
          <p:nvPr/>
        </p:nvCxnSpPr>
        <p:spPr>
          <a:xfrm>
            <a:off x="6204857" y="2478950"/>
            <a:ext cx="653143" cy="3371344"/>
          </a:xfrm>
          <a:prstGeom prst="straightConnector1">
            <a:avLst/>
          </a:prstGeom>
          <a:ln w="57150">
            <a:tailEnd type="triangle"/>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34608383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6" name="Titel 1"/>
          <p:cNvSpPr>
            <a:spLocks noGrp="1"/>
          </p:cNvSpPr>
          <p:nvPr>
            <p:ph type="title"/>
          </p:nvPr>
        </p:nvSpPr>
        <p:spPr>
          <a:xfrm>
            <a:off x="1463039" y="210578"/>
            <a:ext cx="10578707" cy="1077309"/>
          </a:xfrm>
          <a:solidFill>
            <a:schemeClr val="accent2">
              <a:lumMod val="75000"/>
            </a:schemeClr>
          </a:solidFill>
        </p:spPr>
        <p:txBody>
          <a:bodyPr>
            <a:normAutofit/>
          </a:bodyPr>
          <a:lstStyle/>
          <a:p>
            <a:r>
              <a:rPr lang="nl-BE" dirty="0" smtClean="0">
                <a:solidFill>
                  <a:schemeClr val="bg1"/>
                </a:solidFill>
              </a:rPr>
              <a:t>12.5 Een bestand uploaden</a:t>
            </a:r>
            <a:endParaRPr lang="nl-BE" dirty="0">
              <a:solidFill>
                <a:schemeClr val="bg1"/>
              </a:solidFill>
            </a:endParaRPr>
          </a:p>
        </p:txBody>
      </p:sp>
      <p:sp>
        <p:nvSpPr>
          <p:cNvPr id="18" name="Rechthoek 17"/>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203</a:t>
            </a:r>
            <a:endParaRPr lang="nl-BE" dirty="0">
              <a:solidFill>
                <a:schemeClr val="accent2">
                  <a:lumMod val="75000"/>
                </a:schemeClr>
              </a:solidFill>
            </a:endParaRPr>
          </a:p>
        </p:txBody>
      </p:sp>
      <p:pic>
        <p:nvPicPr>
          <p:cNvPr id="23" name="Afbeelding 22"/>
          <p:cNvPicPr/>
          <p:nvPr/>
        </p:nvPicPr>
        <p:blipFill>
          <a:blip r:embed="rId4" cstate="print">
            <a:duotone>
              <a:prstClr val="black"/>
              <a:schemeClr val="accent4">
                <a:tint val="45000"/>
                <a:satMod val="400000"/>
              </a:schemeClr>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87382" y="1564553"/>
            <a:ext cx="920080" cy="900000"/>
          </a:xfrm>
          <a:prstGeom prst="rect">
            <a:avLst/>
          </a:prstGeom>
        </p:spPr>
      </p:pic>
      <p:pic>
        <p:nvPicPr>
          <p:cNvPr id="24" name="Afbeelding 23"/>
          <p:cNvPicPr/>
          <p:nvPr/>
        </p:nvPicPr>
        <p:blipFill rotWithShape="1">
          <a:blip r:embed="rId6" cstate="print">
            <a:extLst>
              <a:ext uri="{28A0092B-C50C-407E-A947-70E740481C1C}">
                <a14:useLocalDpi xmlns:a14="http://schemas.microsoft.com/office/drawing/2010/main" val="0"/>
              </a:ext>
            </a:extLst>
          </a:blip>
          <a:srcRect l="49395" t="35523" r="19963" b="31975"/>
          <a:stretch/>
        </p:blipFill>
        <p:spPr bwMode="auto">
          <a:xfrm>
            <a:off x="3884061" y="2478950"/>
            <a:ext cx="6081032" cy="4230942"/>
          </a:xfrm>
          <a:prstGeom prst="rect">
            <a:avLst/>
          </a:prstGeom>
          <a:ln>
            <a:noFill/>
          </a:ln>
          <a:extLst>
            <a:ext uri="{53640926-AAD7-44D8-BBD7-CCE9431645EC}">
              <a14:shadowObscured xmlns:a14="http://schemas.microsoft.com/office/drawing/2010/main"/>
            </a:ext>
          </a:extLst>
        </p:spPr>
      </p:pic>
      <p:sp>
        <p:nvSpPr>
          <p:cNvPr id="2" name="Gebogen pijl 1"/>
          <p:cNvSpPr/>
          <p:nvPr/>
        </p:nvSpPr>
        <p:spPr>
          <a:xfrm rot="16200000">
            <a:off x="2114020" y="2142010"/>
            <a:ext cx="3833609" cy="4478693"/>
          </a:xfrm>
          <a:prstGeom prst="bentArrow">
            <a:avLst>
              <a:gd name="adj1" fmla="val 9478"/>
              <a:gd name="adj2" fmla="val 14552"/>
              <a:gd name="adj3" fmla="val 25000"/>
              <a:gd name="adj4" fmla="val 437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chemeClr val="tx1"/>
              </a:solidFill>
            </a:endParaRPr>
          </a:p>
        </p:txBody>
      </p:sp>
      <p:sp>
        <p:nvSpPr>
          <p:cNvPr id="25" name="Tekstvak 24"/>
          <p:cNvSpPr txBox="1"/>
          <p:nvPr/>
        </p:nvSpPr>
        <p:spPr>
          <a:xfrm>
            <a:off x="1436913" y="1406051"/>
            <a:ext cx="10362235" cy="830997"/>
          </a:xfrm>
          <a:prstGeom prst="rect">
            <a:avLst/>
          </a:prstGeom>
          <a:noFill/>
        </p:spPr>
        <p:txBody>
          <a:bodyPr wrap="square" rtlCol="0">
            <a:spAutoFit/>
          </a:bodyPr>
          <a:lstStyle/>
          <a:p>
            <a:r>
              <a:rPr lang="nl-BE" sz="4800" dirty="0" smtClean="0"/>
              <a:t>array </a:t>
            </a:r>
            <a:r>
              <a:rPr lang="nl-BE" sz="4800" dirty="0" smtClean="0">
                <a:solidFill>
                  <a:schemeClr val="accent6"/>
                </a:solidFill>
              </a:rPr>
              <a:t>$_FILES</a:t>
            </a:r>
            <a:endParaRPr lang="nl-BE" sz="4800" dirty="0">
              <a:solidFill>
                <a:schemeClr val="accent6"/>
              </a:solidFill>
              <a:latin typeface="Code New Roman" panose="020B0609020204030204" pitchFamily="49" charset="0"/>
              <a:cs typeface="Code New Roman" panose="020B0609020204030204" pitchFamily="49" charset="0"/>
            </a:endParaRPr>
          </a:p>
        </p:txBody>
      </p:sp>
    </p:spTree>
    <p:extLst>
      <p:ext uri="{BB962C8B-B14F-4D97-AF65-F5344CB8AC3E}">
        <p14:creationId xmlns:p14="http://schemas.microsoft.com/office/powerpoint/2010/main" val="3929322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6" name="Titel 1"/>
          <p:cNvSpPr>
            <a:spLocks noGrp="1"/>
          </p:cNvSpPr>
          <p:nvPr>
            <p:ph type="title"/>
          </p:nvPr>
        </p:nvSpPr>
        <p:spPr>
          <a:xfrm>
            <a:off x="1463039" y="210578"/>
            <a:ext cx="10578707" cy="1077309"/>
          </a:xfrm>
          <a:solidFill>
            <a:schemeClr val="accent2">
              <a:lumMod val="75000"/>
            </a:schemeClr>
          </a:solidFill>
        </p:spPr>
        <p:txBody>
          <a:bodyPr>
            <a:normAutofit/>
          </a:bodyPr>
          <a:lstStyle/>
          <a:p>
            <a:r>
              <a:rPr lang="nl-BE" dirty="0" smtClean="0">
                <a:solidFill>
                  <a:schemeClr val="bg1"/>
                </a:solidFill>
              </a:rPr>
              <a:t>12.5 Een bestand uploaden</a:t>
            </a:r>
            <a:endParaRPr lang="nl-BE" dirty="0">
              <a:solidFill>
                <a:schemeClr val="bg1"/>
              </a:solidFill>
            </a:endParaRPr>
          </a:p>
        </p:txBody>
      </p:sp>
      <p:sp>
        <p:nvSpPr>
          <p:cNvPr id="18" name="Rechthoek 17"/>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203</a:t>
            </a:r>
            <a:endParaRPr lang="nl-BE" dirty="0">
              <a:solidFill>
                <a:schemeClr val="accent2">
                  <a:lumMod val="75000"/>
                </a:schemeClr>
              </a:solidFill>
            </a:endParaRPr>
          </a:p>
        </p:txBody>
      </p:sp>
      <p:pic>
        <p:nvPicPr>
          <p:cNvPr id="23" name="Afbeelding 22"/>
          <p:cNvPicPr/>
          <p:nvPr/>
        </p:nvPicPr>
        <p:blipFill>
          <a:blip r:embed="rId4" cstate="print">
            <a:duotone>
              <a:prstClr val="black"/>
              <a:schemeClr val="accent4">
                <a:tint val="45000"/>
                <a:satMod val="400000"/>
              </a:schemeClr>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87382" y="1564553"/>
            <a:ext cx="920080" cy="900000"/>
          </a:xfrm>
          <a:prstGeom prst="rect">
            <a:avLst/>
          </a:prstGeom>
        </p:spPr>
      </p:pic>
      <p:sp>
        <p:nvSpPr>
          <p:cNvPr id="25" name="Tekstvak 24"/>
          <p:cNvSpPr txBox="1"/>
          <p:nvPr/>
        </p:nvSpPr>
        <p:spPr>
          <a:xfrm>
            <a:off x="1436913" y="1406051"/>
            <a:ext cx="10362235" cy="830997"/>
          </a:xfrm>
          <a:prstGeom prst="rect">
            <a:avLst/>
          </a:prstGeom>
          <a:noFill/>
        </p:spPr>
        <p:txBody>
          <a:bodyPr wrap="square" rtlCol="0">
            <a:spAutoFit/>
          </a:bodyPr>
          <a:lstStyle/>
          <a:p>
            <a:r>
              <a:rPr lang="nl-BE" sz="4800" dirty="0" smtClean="0"/>
              <a:t>array </a:t>
            </a:r>
            <a:r>
              <a:rPr lang="nl-BE" sz="4800" dirty="0" smtClean="0">
                <a:solidFill>
                  <a:schemeClr val="accent6"/>
                </a:solidFill>
              </a:rPr>
              <a:t>$_FILES</a:t>
            </a:r>
            <a:endParaRPr lang="nl-BE" sz="4800" dirty="0">
              <a:solidFill>
                <a:schemeClr val="accent6"/>
              </a:solidFill>
              <a:latin typeface="Code New Roman" panose="020B0609020204030204" pitchFamily="49" charset="0"/>
              <a:cs typeface="Code New Roman" panose="020B0609020204030204" pitchFamily="49" charset="0"/>
            </a:endParaRPr>
          </a:p>
        </p:txBody>
      </p:sp>
      <p:sp>
        <p:nvSpPr>
          <p:cNvPr id="17" name="Rechthoek 16"/>
          <p:cNvSpPr/>
          <p:nvPr/>
        </p:nvSpPr>
        <p:spPr>
          <a:xfrm>
            <a:off x="1463040" y="3039280"/>
            <a:ext cx="3239590" cy="2070158"/>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3600" dirty="0" smtClean="0"/>
              <a:t>Bestand zelf</a:t>
            </a:r>
            <a:endParaRPr lang="nl-BE" sz="3600" dirty="0"/>
          </a:p>
        </p:txBody>
      </p:sp>
      <p:sp>
        <p:nvSpPr>
          <p:cNvPr id="19" name="Rechthoek 18"/>
          <p:cNvSpPr/>
          <p:nvPr/>
        </p:nvSpPr>
        <p:spPr>
          <a:xfrm>
            <a:off x="5076612" y="3050480"/>
            <a:ext cx="3239590" cy="2070158"/>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3600" dirty="0" smtClean="0"/>
              <a:t>Bestandsnaam</a:t>
            </a:r>
            <a:endParaRPr lang="nl-BE" sz="3600" dirty="0"/>
          </a:p>
        </p:txBody>
      </p:sp>
      <p:sp>
        <p:nvSpPr>
          <p:cNvPr id="20" name="Rechthoek 19"/>
          <p:cNvSpPr/>
          <p:nvPr/>
        </p:nvSpPr>
        <p:spPr>
          <a:xfrm>
            <a:off x="8690185" y="3050480"/>
            <a:ext cx="3239590" cy="2070158"/>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3600" dirty="0" smtClean="0"/>
              <a:t>Locatie</a:t>
            </a:r>
            <a:endParaRPr lang="nl-BE" sz="3600" dirty="0"/>
          </a:p>
        </p:txBody>
      </p:sp>
    </p:spTree>
    <p:extLst>
      <p:ext uri="{BB962C8B-B14F-4D97-AF65-F5344CB8AC3E}">
        <p14:creationId xmlns:p14="http://schemas.microsoft.com/office/powerpoint/2010/main" val="2077865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6" name="Titel 1"/>
          <p:cNvSpPr>
            <a:spLocks noGrp="1"/>
          </p:cNvSpPr>
          <p:nvPr>
            <p:ph type="title"/>
          </p:nvPr>
        </p:nvSpPr>
        <p:spPr>
          <a:xfrm>
            <a:off x="1463039" y="210578"/>
            <a:ext cx="10578707" cy="1077309"/>
          </a:xfrm>
          <a:solidFill>
            <a:schemeClr val="accent2">
              <a:lumMod val="75000"/>
            </a:schemeClr>
          </a:solidFill>
        </p:spPr>
        <p:txBody>
          <a:bodyPr>
            <a:normAutofit/>
          </a:bodyPr>
          <a:lstStyle/>
          <a:p>
            <a:r>
              <a:rPr lang="nl-BE" dirty="0" smtClean="0">
                <a:solidFill>
                  <a:schemeClr val="bg1"/>
                </a:solidFill>
              </a:rPr>
              <a:t>12.5 Een bestand uploaden</a:t>
            </a:r>
            <a:endParaRPr lang="nl-BE" dirty="0">
              <a:solidFill>
                <a:schemeClr val="bg1"/>
              </a:solidFill>
            </a:endParaRPr>
          </a:p>
        </p:txBody>
      </p:sp>
      <p:sp>
        <p:nvSpPr>
          <p:cNvPr id="18" name="Rechthoek 17"/>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203</a:t>
            </a:r>
            <a:endParaRPr lang="nl-BE" dirty="0">
              <a:solidFill>
                <a:schemeClr val="accent2">
                  <a:lumMod val="75000"/>
                </a:schemeClr>
              </a:solidFill>
            </a:endParaRPr>
          </a:p>
        </p:txBody>
      </p:sp>
      <p:pic>
        <p:nvPicPr>
          <p:cNvPr id="23" name="Afbeelding 22"/>
          <p:cNvPicPr/>
          <p:nvPr/>
        </p:nvPicPr>
        <p:blipFill>
          <a:blip r:embed="rId4" cstate="print">
            <a:duotone>
              <a:prstClr val="black"/>
              <a:schemeClr val="accent4">
                <a:tint val="45000"/>
                <a:satMod val="400000"/>
              </a:schemeClr>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87382" y="1564553"/>
            <a:ext cx="920080" cy="900000"/>
          </a:xfrm>
          <a:prstGeom prst="rect">
            <a:avLst/>
          </a:prstGeom>
        </p:spPr>
      </p:pic>
      <p:sp>
        <p:nvSpPr>
          <p:cNvPr id="25" name="Tekstvak 24"/>
          <p:cNvSpPr txBox="1"/>
          <p:nvPr/>
        </p:nvSpPr>
        <p:spPr>
          <a:xfrm>
            <a:off x="1436913" y="3047889"/>
            <a:ext cx="10362235" cy="1384995"/>
          </a:xfrm>
          <a:prstGeom prst="rect">
            <a:avLst/>
          </a:prstGeom>
          <a:noFill/>
        </p:spPr>
        <p:txBody>
          <a:bodyPr wrap="square" rtlCol="0">
            <a:spAutoFit/>
          </a:bodyPr>
          <a:lstStyle/>
          <a:p>
            <a:r>
              <a:rPr lang="nl-BE" sz="2800" dirty="0">
                <a:solidFill>
                  <a:schemeClr val="accent6"/>
                </a:solidFill>
                <a:latin typeface="Code New Roman" panose="020B0609020204030204" pitchFamily="49" charset="0"/>
                <a:cs typeface="Code New Roman" panose="020B0609020204030204" pitchFamily="49" charset="0"/>
              </a:rPr>
              <a:t>$uploadmap = 'upload/';</a:t>
            </a:r>
          </a:p>
          <a:p>
            <a:r>
              <a:rPr lang="nl-BE" sz="2800" dirty="0" err="1">
                <a:solidFill>
                  <a:schemeClr val="accent6"/>
                </a:solidFill>
                <a:latin typeface="Code New Roman" panose="020B0609020204030204" pitchFamily="49" charset="0"/>
                <a:cs typeface="Code New Roman" panose="020B0609020204030204" pitchFamily="49" charset="0"/>
              </a:rPr>
              <a:t>move_uploaded_file</a:t>
            </a:r>
            <a:r>
              <a:rPr lang="nl-BE" sz="2800" dirty="0">
                <a:solidFill>
                  <a:schemeClr val="accent6"/>
                </a:solidFill>
                <a:latin typeface="Code New Roman" panose="020B0609020204030204" pitchFamily="49" charset="0"/>
                <a:cs typeface="Code New Roman" panose="020B0609020204030204" pitchFamily="49" charset="0"/>
              </a:rPr>
              <a:t>($_FILES['bestand']['</a:t>
            </a:r>
            <a:r>
              <a:rPr lang="nl-BE" sz="2800" dirty="0" err="1">
                <a:solidFill>
                  <a:schemeClr val="accent6"/>
                </a:solidFill>
                <a:latin typeface="Code New Roman" panose="020B0609020204030204" pitchFamily="49" charset="0"/>
                <a:cs typeface="Code New Roman" panose="020B0609020204030204" pitchFamily="49" charset="0"/>
              </a:rPr>
              <a:t>tmp_na</a:t>
            </a:r>
            <a:r>
              <a:rPr lang="nl-BE" sz="2800" dirty="0">
                <a:solidFill>
                  <a:schemeClr val="accent6"/>
                </a:solidFill>
                <a:latin typeface="Code New Roman" panose="020B0609020204030204" pitchFamily="49" charset="0"/>
                <a:cs typeface="Code New Roman" panose="020B0609020204030204" pitchFamily="49" charset="0"/>
              </a:rPr>
              <a:t>-me'], $</a:t>
            </a:r>
            <a:r>
              <a:rPr lang="nl-BE" sz="2800" dirty="0" err="1">
                <a:solidFill>
                  <a:schemeClr val="accent6"/>
                </a:solidFill>
                <a:latin typeface="Code New Roman" panose="020B0609020204030204" pitchFamily="49" charset="0"/>
                <a:cs typeface="Code New Roman" panose="020B0609020204030204" pitchFamily="49" charset="0"/>
              </a:rPr>
              <a:t>uploadmap.$_FILES</a:t>
            </a:r>
            <a:r>
              <a:rPr lang="nl-BE" sz="2800" dirty="0">
                <a:solidFill>
                  <a:schemeClr val="accent6"/>
                </a:solidFill>
                <a:latin typeface="Code New Roman" panose="020B0609020204030204" pitchFamily="49" charset="0"/>
                <a:cs typeface="Code New Roman" panose="020B0609020204030204" pitchFamily="49" charset="0"/>
              </a:rPr>
              <a:t>['bestand']['name']);</a:t>
            </a:r>
          </a:p>
        </p:txBody>
      </p:sp>
      <p:sp>
        <p:nvSpPr>
          <p:cNvPr id="2" name="Afgeronde rechthoek 1"/>
          <p:cNvSpPr/>
          <p:nvPr/>
        </p:nvSpPr>
        <p:spPr>
          <a:xfrm>
            <a:off x="1436913" y="3047889"/>
            <a:ext cx="4562671" cy="577924"/>
          </a:xfrm>
          <a:prstGeom prst="round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21" name="Rechte verbindingslijn met pijl 20"/>
          <p:cNvCxnSpPr>
            <a:stCxn id="2" idx="0"/>
          </p:cNvCxnSpPr>
          <p:nvPr/>
        </p:nvCxnSpPr>
        <p:spPr>
          <a:xfrm flipV="1">
            <a:off x="3718249" y="2481943"/>
            <a:ext cx="4665" cy="565946"/>
          </a:xfrm>
          <a:prstGeom prst="straightConnector1">
            <a:avLst/>
          </a:prstGeom>
          <a:ln w="57150">
            <a:solidFill>
              <a:schemeClr val="tx1"/>
            </a:solidFill>
            <a:tailEnd type="triangle"/>
          </a:ln>
        </p:spPr>
        <p:style>
          <a:lnRef idx="1">
            <a:schemeClr val="accent6"/>
          </a:lnRef>
          <a:fillRef idx="0">
            <a:schemeClr val="accent6"/>
          </a:fillRef>
          <a:effectRef idx="0">
            <a:schemeClr val="accent6"/>
          </a:effectRef>
          <a:fontRef idx="minor">
            <a:schemeClr val="tx1"/>
          </a:fontRef>
        </p:style>
      </p:cxnSp>
      <p:sp>
        <p:nvSpPr>
          <p:cNvPr id="24" name="Rechthoek 23"/>
          <p:cNvSpPr/>
          <p:nvPr/>
        </p:nvSpPr>
        <p:spPr>
          <a:xfrm>
            <a:off x="1463038" y="1405517"/>
            <a:ext cx="5385631" cy="98312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3600" dirty="0" smtClean="0"/>
              <a:t>Pad van de uploadmap</a:t>
            </a:r>
            <a:endParaRPr lang="nl-BE" sz="3600" dirty="0"/>
          </a:p>
        </p:txBody>
      </p:sp>
    </p:spTree>
    <p:extLst>
      <p:ext uri="{BB962C8B-B14F-4D97-AF65-F5344CB8AC3E}">
        <p14:creationId xmlns:p14="http://schemas.microsoft.com/office/powerpoint/2010/main" val="2583067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12.1 Een lokale webserver</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190</a:t>
            </a:r>
            <a:endParaRPr lang="nl-BE" dirty="0">
              <a:solidFill>
                <a:schemeClr val="accent2">
                  <a:lumMod val="75000"/>
                </a:schemeClr>
              </a:solidFill>
            </a:endParaRPr>
          </a:p>
        </p:txBody>
      </p:sp>
      <p:pic>
        <p:nvPicPr>
          <p:cNvPr id="18" name="Afbeelding 17"/>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87382" y="1495206"/>
            <a:ext cx="944688" cy="869170"/>
          </a:xfrm>
          <a:prstGeom prst="rect">
            <a:avLst/>
          </a:prstGeom>
        </p:spPr>
      </p:pic>
      <p:pic>
        <p:nvPicPr>
          <p:cNvPr id="3" name="Afbeelding 2"/>
          <p:cNvPicPr>
            <a:picLocks noChangeAspect="1"/>
          </p:cNvPicPr>
          <p:nvPr/>
        </p:nvPicPr>
        <p:blipFill rotWithShape="1">
          <a:blip r:embed="rId5"/>
          <a:srcRect b="19968"/>
          <a:stretch/>
        </p:blipFill>
        <p:spPr>
          <a:xfrm>
            <a:off x="1463053" y="1388744"/>
            <a:ext cx="10588740" cy="5301305"/>
          </a:xfrm>
          <a:prstGeom prst="rect">
            <a:avLst/>
          </a:prstGeom>
        </p:spPr>
      </p:pic>
      <p:sp>
        <p:nvSpPr>
          <p:cNvPr id="12" name="Afgeronde rechthoek 11"/>
          <p:cNvSpPr/>
          <p:nvPr/>
        </p:nvSpPr>
        <p:spPr>
          <a:xfrm>
            <a:off x="2621902" y="1716833"/>
            <a:ext cx="2071396" cy="363894"/>
          </a:xfrm>
          <a:prstGeom prst="round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1418652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6" name="Titel 1"/>
          <p:cNvSpPr>
            <a:spLocks noGrp="1"/>
          </p:cNvSpPr>
          <p:nvPr>
            <p:ph type="title"/>
          </p:nvPr>
        </p:nvSpPr>
        <p:spPr>
          <a:xfrm>
            <a:off x="1463039" y="210578"/>
            <a:ext cx="10578707" cy="1077309"/>
          </a:xfrm>
          <a:solidFill>
            <a:schemeClr val="accent2">
              <a:lumMod val="75000"/>
            </a:schemeClr>
          </a:solidFill>
        </p:spPr>
        <p:txBody>
          <a:bodyPr>
            <a:normAutofit/>
          </a:bodyPr>
          <a:lstStyle/>
          <a:p>
            <a:r>
              <a:rPr lang="nl-BE" dirty="0" smtClean="0">
                <a:solidFill>
                  <a:schemeClr val="bg1"/>
                </a:solidFill>
              </a:rPr>
              <a:t>12.5 Een bestand uploaden</a:t>
            </a:r>
            <a:endParaRPr lang="nl-BE" dirty="0">
              <a:solidFill>
                <a:schemeClr val="bg1"/>
              </a:solidFill>
            </a:endParaRPr>
          </a:p>
        </p:txBody>
      </p:sp>
      <p:sp>
        <p:nvSpPr>
          <p:cNvPr id="18" name="Rechthoek 17"/>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203</a:t>
            </a:r>
            <a:endParaRPr lang="nl-BE" dirty="0">
              <a:solidFill>
                <a:schemeClr val="accent2">
                  <a:lumMod val="75000"/>
                </a:schemeClr>
              </a:solidFill>
            </a:endParaRPr>
          </a:p>
        </p:txBody>
      </p:sp>
      <p:pic>
        <p:nvPicPr>
          <p:cNvPr id="23" name="Afbeelding 22"/>
          <p:cNvPicPr/>
          <p:nvPr/>
        </p:nvPicPr>
        <p:blipFill>
          <a:blip r:embed="rId4" cstate="print">
            <a:duotone>
              <a:prstClr val="black"/>
              <a:schemeClr val="accent4">
                <a:tint val="45000"/>
                <a:satMod val="400000"/>
              </a:schemeClr>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87382" y="1564553"/>
            <a:ext cx="920080" cy="900000"/>
          </a:xfrm>
          <a:prstGeom prst="rect">
            <a:avLst/>
          </a:prstGeom>
        </p:spPr>
      </p:pic>
      <p:sp>
        <p:nvSpPr>
          <p:cNvPr id="25" name="Tekstvak 24"/>
          <p:cNvSpPr txBox="1"/>
          <p:nvPr/>
        </p:nvSpPr>
        <p:spPr>
          <a:xfrm>
            <a:off x="1436913" y="3047889"/>
            <a:ext cx="10362235" cy="1384995"/>
          </a:xfrm>
          <a:prstGeom prst="rect">
            <a:avLst/>
          </a:prstGeom>
          <a:noFill/>
        </p:spPr>
        <p:txBody>
          <a:bodyPr wrap="square" rtlCol="0">
            <a:spAutoFit/>
          </a:bodyPr>
          <a:lstStyle/>
          <a:p>
            <a:r>
              <a:rPr lang="nl-BE" sz="2800" dirty="0">
                <a:solidFill>
                  <a:schemeClr val="accent6"/>
                </a:solidFill>
                <a:latin typeface="Code New Roman" panose="020B0609020204030204" pitchFamily="49" charset="0"/>
                <a:cs typeface="Code New Roman" panose="020B0609020204030204" pitchFamily="49" charset="0"/>
              </a:rPr>
              <a:t>$uploadmap = 'upload/';</a:t>
            </a:r>
          </a:p>
          <a:p>
            <a:r>
              <a:rPr lang="nl-BE" sz="2800" dirty="0" err="1">
                <a:solidFill>
                  <a:schemeClr val="accent6"/>
                </a:solidFill>
                <a:latin typeface="Code New Roman" panose="020B0609020204030204" pitchFamily="49" charset="0"/>
                <a:cs typeface="Code New Roman" panose="020B0609020204030204" pitchFamily="49" charset="0"/>
              </a:rPr>
              <a:t>move_uploaded_file</a:t>
            </a:r>
            <a:r>
              <a:rPr lang="nl-BE" sz="2800" dirty="0">
                <a:solidFill>
                  <a:schemeClr val="accent6"/>
                </a:solidFill>
                <a:latin typeface="Code New Roman" panose="020B0609020204030204" pitchFamily="49" charset="0"/>
                <a:cs typeface="Code New Roman" panose="020B0609020204030204" pitchFamily="49" charset="0"/>
              </a:rPr>
              <a:t>($_FILES['bestand'][</a:t>
            </a:r>
            <a:r>
              <a:rPr lang="nl-BE" sz="2800" dirty="0" smtClean="0">
                <a:solidFill>
                  <a:schemeClr val="accent6"/>
                </a:solidFill>
                <a:latin typeface="Code New Roman" panose="020B0609020204030204" pitchFamily="49" charset="0"/>
                <a:cs typeface="Code New Roman" panose="020B0609020204030204" pitchFamily="49" charset="0"/>
              </a:rPr>
              <a:t>'</a:t>
            </a:r>
            <a:r>
              <a:rPr lang="nl-BE" sz="2800" dirty="0" err="1" smtClean="0">
                <a:solidFill>
                  <a:schemeClr val="accent6"/>
                </a:solidFill>
                <a:latin typeface="Code New Roman" panose="020B0609020204030204" pitchFamily="49" charset="0"/>
                <a:cs typeface="Code New Roman" panose="020B0609020204030204" pitchFamily="49" charset="0"/>
              </a:rPr>
              <a:t>tmp_name</a:t>
            </a:r>
            <a:r>
              <a:rPr lang="nl-BE" sz="2800" dirty="0">
                <a:solidFill>
                  <a:schemeClr val="accent6"/>
                </a:solidFill>
                <a:latin typeface="Code New Roman" panose="020B0609020204030204" pitchFamily="49" charset="0"/>
                <a:cs typeface="Code New Roman" panose="020B0609020204030204" pitchFamily="49" charset="0"/>
              </a:rPr>
              <a:t>'], $</a:t>
            </a:r>
            <a:r>
              <a:rPr lang="nl-BE" sz="2800" dirty="0" err="1">
                <a:solidFill>
                  <a:schemeClr val="accent6"/>
                </a:solidFill>
                <a:latin typeface="Code New Roman" panose="020B0609020204030204" pitchFamily="49" charset="0"/>
                <a:cs typeface="Code New Roman" panose="020B0609020204030204" pitchFamily="49" charset="0"/>
              </a:rPr>
              <a:t>uploadmap.$_FILES</a:t>
            </a:r>
            <a:r>
              <a:rPr lang="nl-BE" sz="2800" dirty="0">
                <a:solidFill>
                  <a:schemeClr val="accent6"/>
                </a:solidFill>
                <a:latin typeface="Code New Roman" panose="020B0609020204030204" pitchFamily="49" charset="0"/>
                <a:cs typeface="Code New Roman" panose="020B0609020204030204" pitchFamily="49" charset="0"/>
              </a:rPr>
              <a:t>['bestand']['name']);</a:t>
            </a:r>
          </a:p>
        </p:txBody>
      </p:sp>
      <p:sp>
        <p:nvSpPr>
          <p:cNvPr id="2" name="Afgeronde rechthoek 1"/>
          <p:cNvSpPr/>
          <p:nvPr/>
        </p:nvSpPr>
        <p:spPr>
          <a:xfrm>
            <a:off x="1338089" y="3541286"/>
            <a:ext cx="9914629" cy="965400"/>
          </a:xfrm>
          <a:prstGeom prst="roundRect">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cxnSp>
        <p:nvCxnSpPr>
          <p:cNvPr id="21" name="Rechte verbindingslijn met pijl 20"/>
          <p:cNvCxnSpPr/>
          <p:nvPr/>
        </p:nvCxnSpPr>
        <p:spPr>
          <a:xfrm flipH="1">
            <a:off x="5962262" y="4524660"/>
            <a:ext cx="4665" cy="618363"/>
          </a:xfrm>
          <a:prstGeom prst="straightConnector1">
            <a:avLst/>
          </a:prstGeom>
          <a:ln w="57150">
            <a:solidFill>
              <a:schemeClr val="tx1"/>
            </a:solidFill>
            <a:tailEnd type="triangle"/>
          </a:ln>
        </p:spPr>
        <p:style>
          <a:lnRef idx="1">
            <a:schemeClr val="accent6"/>
          </a:lnRef>
          <a:fillRef idx="0">
            <a:schemeClr val="accent6"/>
          </a:fillRef>
          <a:effectRef idx="0">
            <a:schemeClr val="accent6"/>
          </a:effectRef>
          <a:fontRef idx="minor">
            <a:schemeClr val="tx1"/>
          </a:fontRef>
        </p:style>
      </p:cxnSp>
      <p:sp>
        <p:nvSpPr>
          <p:cNvPr id="24" name="Rechthoek 23"/>
          <p:cNvSpPr/>
          <p:nvPr/>
        </p:nvSpPr>
        <p:spPr>
          <a:xfrm>
            <a:off x="1463039" y="5234800"/>
            <a:ext cx="9789679" cy="1475092"/>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3600" dirty="0" smtClean="0"/>
              <a:t>Bestand verplaatsen van tijdelijke map </a:t>
            </a:r>
            <a:br>
              <a:rPr lang="nl-BE" sz="3600" dirty="0" smtClean="0"/>
            </a:br>
            <a:r>
              <a:rPr lang="nl-BE" sz="3600" dirty="0" smtClean="0"/>
              <a:t>naar de uploadmap</a:t>
            </a:r>
            <a:endParaRPr lang="nl-BE" sz="3600" dirty="0"/>
          </a:p>
        </p:txBody>
      </p:sp>
    </p:spTree>
    <p:extLst>
      <p:ext uri="{BB962C8B-B14F-4D97-AF65-F5344CB8AC3E}">
        <p14:creationId xmlns:p14="http://schemas.microsoft.com/office/powerpoint/2010/main" val="4782234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6" name="Titel 1"/>
          <p:cNvSpPr>
            <a:spLocks noGrp="1"/>
          </p:cNvSpPr>
          <p:nvPr>
            <p:ph type="title"/>
          </p:nvPr>
        </p:nvSpPr>
        <p:spPr>
          <a:xfrm>
            <a:off x="1463039" y="210578"/>
            <a:ext cx="10578707" cy="1077309"/>
          </a:xfrm>
          <a:solidFill>
            <a:schemeClr val="accent2">
              <a:lumMod val="75000"/>
            </a:schemeClr>
          </a:solidFill>
        </p:spPr>
        <p:txBody>
          <a:bodyPr>
            <a:normAutofit/>
          </a:bodyPr>
          <a:lstStyle/>
          <a:p>
            <a:r>
              <a:rPr lang="nl-BE" dirty="0" smtClean="0">
                <a:solidFill>
                  <a:schemeClr val="bg1"/>
                </a:solidFill>
              </a:rPr>
              <a:t>12.5 Een bestand uploaden</a:t>
            </a:r>
            <a:endParaRPr lang="nl-BE" dirty="0">
              <a:solidFill>
                <a:schemeClr val="bg1"/>
              </a:solidFill>
            </a:endParaRPr>
          </a:p>
        </p:txBody>
      </p:sp>
      <p:sp>
        <p:nvSpPr>
          <p:cNvPr id="18" name="Rechthoek 17"/>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204</a:t>
            </a:r>
            <a:endParaRPr lang="nl-BE" dirty="0">
              <a:solidFill>
                <a:schemeClr val="accent2">
                  <a:lumMod val="75000"/>
                </a:schemeClr>
              </a:solidFill>
            </a:endParaRPr>
          </a:p>
        </p:txBody>
      </p:sp>
      <p:sp>
        <p:nvSpPr>
          <p:cNvPr id="25" name="Tekstvak 24"/>
          <p:cNvSpPr txBox="1"/>
          <p:nvPr/>
        </p:nvSpPr>
        <p:spPr>
          <a:xfrm>
            <a:off x="5524689" y="2406304"/>
            <a:ext cx="6667311" cy="3046988"/>
          </a:xfrm>
          <a:prstGeom prst="rect">
            <a:avLst/>
          </a:prstGeom>
          <a:noFill/>
        </p:spPr>
        <p:txBody>
          <a:bodyPr wrap="square" rtlCol="0">
            <a:spAutoFit/>
          </a:bodyPr>
          <a:lstStyle/>
          <a:p>
            <a:r>
              <a:rPr lang="nl-BE" sz="4800" dirty="0" smtClean="0"/>
              <a:t>Verplaatsen naar de uploadmap ken </a:t>
            </a:r>
            <a:r>
              <a:rPr lang="nl-BE" sz="4800" dirty="0" err="1" smtClean="0"/>
              <a:t>ankel</a:t>
            </a:r>
            <a:r>
              <a:rPr lang="nl-BE" sz="4800" dirty="0" smtClean="0"/>
              <a:t> indien array </a:t>
            </a:r>
            <a:r>
              <a:rPr lang="nl-BE" sz="4800" dirty="0" smtClean="0">
                <a:solidFill>
                  <a:schemeClr val="accent6"/>
                </a:solidFill>
                <a:latin typeface="Code New Roman" panose="020B0609020204030204" pitchFamily="49" charset="0"/>
                <a:cs typeface="Code New Roman" panose="020B0609020204030204" pitchFamily="49" charset="0"/>
              </a:rPr>
              <a:t>$_FILES </a:t>
            </a:r>
            <a:r>
              <a:rPr lang="nl-BE" sz="4800" dirty="0" smtClean="0"/>
              <a:t>leeg is.</a:t>
            </a:r>
            <a:endParaRPr lang="nl-BE" sz="4800" dirty="0">
              <a:latin typeface="Code New Roman" panose="020B0609020204030204" pitchFamily="49" charset="0"/>
              <a:cs typeface="Code New Roman" panose="020B0609020204030204" pitchFamily="49" charset="0"/>
            </a:endParaRPr>
          </a:p>
        </p:txBody>
      </p:sp>
      <p:sp>
        <p:nvSpPr>
          <p:cNvPr id="17" name="Rechthoek 16"/>
          <p:cNvSpPr/>
          <p:nvPr/>
        </p:nvSpPr>
        <p:spPr>
          <a:xfrm>
            <a:off x="287382" y="2478950"/>
            <a:ext cx="920079" cy="676599"/>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vb12 </a:t>
            </a:r>
            <a:br>
              <a:rPr lang="nl-BE" dirty="0" smtClean="0">
                <a:solidFill>
                  <a:schemeClr val="accent2">
                    <a:lumMod val="75000"/>
                  </a:schemeClr>
                </a:solidFill>
              </a:rPr>
            </a:br>
            <a:r>
              <a:rPr lang="nl-BE" dirty="0" smtClean="0">
                <a:solidFill>
                  <a:schemeClr val="accent2">
                    <a:lumMod val="75000"/>
                  </a:schemeClr>
                </a:solidFill>
              </a:rPr>
              <a:t>stap9 </a:t>
            </a:r>
            <a:endParaRPr lang="nl-BE" dirty="0">
              <a:solidFill>
                <a:schemeClr val="accent2">
                  <a:lumMod val="75000"/>
                </a:schemeClr>
              </a:solidFill>
            </a:endParaRPr>
          </a:p>
        </p:txBody>
      </p:sp>
      <p:pic>
        <p:nvPicPr>
          <p:cNvPr id="19" name="Afbeelding 18"/>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87382" y="1495206"/>
            <a:ext cx="944688" cy="869170"/>
          </a:xfrm>
          <a:prstGeom prst="rect">
            <a:avLst/>
          </a:prstGeom>
        </p:spPr>
      </p:pic>
      <p:pic>
        <p:nvPicPr>
          <p:cNvPr id="22530" name="Picture 2" descr="important, Emblem ic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02218" y="2105941"/>
            <a:ext cx="4026537" cy="40265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60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6" name="Titel 1"/>
          <p:cNvSpPr>
            <a:spLocks noGrp="1"/>
          </p:cNvSpPr>
          <p:nvPr>
            <p:ph type="title"/>
          </p:nvPr>
        </p:nvSpPr>
        <p:spPr>
          <a:xfrm>
            <a:off x="1463039" y="210578"/>
            <a:ext cx="10578707" cy="1077309"/>
          </a:xfrm>
          <a:solidFill>
            <a:schemeClr val="accent2">
              <a:lumMod val="75000"/>
            </a:schemeClr>
          </a:solidFill>
        </p:spPr>
        <p:txBody>
          <a:bodyPr>
            <a:normAutofit/>
          </a:bodyPr>
          <a:lstStyle/>
          <a:p>
            <a:r>
              <a:rPr lang="nl-BE" dirty="0" smtClean="0">
                <a:solidFill>
                  <a:schemeClr val="bg1"/>
                </a:solidFill>
              </a:rPr>
              <a:t>12.5 Een bestand uploaden</a:t>
            </a:r>
            <a:endParaRPr lang="nl-BE" dirty="0">
              <a:solidFill>
                <a:schemeClr val="bg1"/>
              </a:solidFill>
            </a:endParaRPr>
          </a:p>
        </p:txBody>
      </p:sp>
      <p:sp>
        <p:nvSpPr>
          <p:cNvPr id="18" name="Rechthoek 17"/>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204</a:t>
            </a:r>
            <a:endParaRPr lang="nl-BE" dirty="0">
              <a:solidFill>
                <a:schemeClr val="accent2">
                  <a:lumMod val="75000"/>
                </a:schemeClr>
              </a:solidFill>
            </a:endParaRPr>
          </a:p>
        </p:txBody>
      </p:sp>
      <p:sp>
        <p:nvSpPr>
          <p:cNvPr id="17" name="Rechthoek 16"/>
          <p:cNvSpPr/>
          <p:nvPr/>
        </p:nvSpPr>
        <p:spPr>
          <a:xfrm>
            <a:off x="287382" y="2478950"/>
            <a:ext cx="920079" cy="676599"/>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vb12 </a:t>
            </a:r>
            <a:br>
              <a:rPr lang="nl-BE" dirty="0" smtClean="0">
                <a:solidFill>
                  <a:schemeClr val="accent2">
                    <a:lumMod val="75000"/>
                  </a:schemeClr>
                </a:solidFill>
              </a:rPr>
            </a:br>
            <a:r>
              <a:rPr lang="nl-BE" dirty="0" smtClean="0">
                <a:solidFill>
                  <a:schemeClr val="accent2">
                    <a:lumMod val="75000"/>
                  </a:schemeClr>
                </a:solidFill>
              </a:rPr>
              <a:t>stap9 </a:t>
            </a:r>
            <a:endParaRPr lang="nl-BE" dirty="0">
              <a:solidFill>
                <a:schemeClr val="accent2">
                  <a:lumMod val="75000"/>
                </a:schemeClr>
              </a:solidFill>
            </a:endParaRPr>
          </a:p>
        </p:txBody>
      </p:sp>
      <p:pic>
        <p:nvPicPr>
          <p:cNvPr id="19" name="Afbeelding 18"/>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87382" y="1495206"/>
            <a:ext cx="944688" cy="869170"/>
          </a:xfrm>
          <a:prstGeom prst="rect">
            <a:avLst/>
          </a:prstGeom>
        </p:spPr>
      </p:pic>
      <p:sp>
        <p:nvSpPr>
          <p:cNvPr id="20" name="Tekstvak 19"/>
          <p:cNvSpPr txBox="1"/>
          <p:nvPr/>
        </p:nvSpPr>
        <p:spPr>
          <a:xfrm>
            <a:off x="1362698" y="1406571"/>
            <a:ext cx="10679048" cy="523220"/>
          </a:xfrm>
          <a:prstGeom prst="rect">
            <a:avLst/>
          </a:prstGeom>
          <a:noFill/>
        </p:spPr>
        <p:txBody>
          <a:bodyPr wrap="square" rtlCol="0">
            <a:spAutoFit/>
          </a:bodyPr>
          <a:lstStyle/>
          <a:p>
            <a:pPr marL="514350" indent="-514350">
              <a:spcBef>
                <a:spcPts val="1200"/>
              </a:spcBef>
              <a:buClr>
                <a:schemeClr val="accent6"/>
              </a:buClr>
              <a:buFont typeface="Wingdings 3" panose="05040102010807070707" pitchFamily="18" charset="2"/>
              <a:buChar char=""/>
            </a:pPr>
            <a:r>
              <a:rPr lang="nl-BE" sz="2800" dirty="0" smtClean="0"/>
              <a:t>Voeg de volgende code toe aan </a:t>
            </a:r>
            <a:r>
              <a:rPr lang="nl-BE" sz="2800" dirty="0" err="1" smtClean="0">
                <a:solidFill>
                  <a:schemeClr val="accent6"/>
                </a:solidFill>
                <a:latin typeface="Code New Roman" panose="020B0609020204030204" pitchFamily="49" charset="0"/>
                <a:cs typeface="Code New Roman" panose="020B0609020204030204" pitchFamily="49" charset="0"/>
              </a:rPr>
              <a:t>upload.php</a:t>
            </a:r>
            <a:endParaRPr lang="nl-BE" sz="2800" dirty="0">
              <a:solidFill>
                <a:schemeClr val="accent6"/>
              </a:solidFill>
              <a:latin typeface="Code New Roman" panose="020B0609020204030204" pitchFamily="49" charset="0"/>
              <a:cs typeface="Code New Roman" panose="020B0609020204030204" pitchFamily="49" charset="0"/>
            </a:endParaRPr>
          </a:p>
        </p:txBody>
      </p:sp>
      <p:graphicFrame>
        <p:nvGraphicFramePr>
          <p:cNvPr id="21" name="Tabel 20"/>
          <p:cNvGraphicFramePr>
            <a:graphicFrameLocks noGrp="1"/>
          </p:cNvGraphicFramePr>
          <p:nvPr>
            <p:extLst>
              <p:ext uri="{D42A27DB-BD31-4B8C-83A1-F6EECF244321}">
                <p14:modId xmlns:p14="http://schemas.microsoft.com/office/powerpoint/2010/main" val="497802476"/>
              </p:ext>
            </p:extLst>
          </p:nvPr>
        </p:nvGraphicFramePr>
        <p:xfrm>
          <a:off x="1463038" y="2207623"/>
          <a:ext cx="10578707" cy="4389120"/>
        </p:xfrm>
        <a:graphic>
          <a:graphicData uri="http://schemas.openxmlformats.org/drawingml/2006/table">
            <a:tbl>
              <a:tblPr firstRow="1" firstCol="1" bandRow="1">
                <a:tableStyleId>{5C22544A-7EE6-4342-B048-85BDC9FD1C3A}</a:tableStyleId>
              </a:tblPr>
              <a:tblGrid>
                <a:gridCol w="707762">
                  <a:extLst>
                    <a:ext uri="{9D8B030D-6E8A-4147-A177-3AD203B41FA5}">
                      <a16:colId xmlns:a16="http://schemas.microsoft.com/office/drawing/2014/main" val="2855085912"/>
                    </a:ext>
                  </a:extLst>
                </a:gridCol>
                <a:gridCol w="9870945">
                  <a:extLst>
                    <a:ext uri="{9D8B030D-6E8A-4147-A177-3AD203B41FA5}">
                      <a16:colId xmlns:a16="http://schemas.microsoft.com/office/drawing/2014/main" val="2105840097"/>
                    </a:ext>
                  </a:extLst>
                </a:gridCol>
              </a:tblGrid>
              <a:tr h="0">
                <a:tc>
                  <a:txBody>
                    <a:bodyPr/>
                    <a:lstStyle/>
                    <a:p>
                      <a:pPr algn="r">
                        <a:lnSpc>
                          <a:spcPct val="100000"/>
                        </a:lnSpc>
                        <a:spcAft>
                          <a:spcPts val="0"/>
                        </a:spcAft>
                      </a:pPr>
                      <a:endParaRPr lang="nl-BE" sz="2400" b="0" dirty="0" smtClean="0">
                        <a:effectLst/>
                        <a:latin typeface="+mn-lt"/>
                        <a:ea typeface="+mn-ea"/>
                        <a:cs typeface="+mn-cs"/>
                      </a:endParaRPr>
                    </a:p>
                    <a:p>
                      <a:pPr algn="r">
                        <a:lnSpc>
                          <a:spcPct val="100000"/>
                        </a:lnSpc>
                        <a:spcAft>
                          <a:spcPts val="0"/>
                        </a:spcAft>
                      </a:pPr>
                      <a:r>
                        <a:rPr lang="nl-BE" sz="2400" b="0" dirty="0" smtClean="0">
                          <a:effectLst/>
                          <a:latin typeface="+mn-lt"/>
                          <a:ea typeface="+mn-ea"/>
                          <a:cs typeface="+mn-cs"/>
                        </a:rPr>
                        <a:t>33</a:t>
                      </a:r>
                    </a:p>
                    <a:p>
                      <a:pPr algn="r">
                        <a:lnSpc>
                          <a:spcPct val="100000"/>
                        </a:lnSpc>
                        <a:spcAft>
                          <a:spcPts val="0"/>
                        </a:spcAft>
                      </a:pPr>
                      <a:r>
                        <a:rPr lang="nl-BE" sz="2400" b="0" dirty="0" smtClean="0">
                          <a:effectLst/>
                          <a:latin typeface="+mn-lt"/>
                          <a:ea typeface="+mn-ea"/>
                          <a:cs typeface="+mn-cs"/>
                        </a:rPr>
                        <a:t>34</a:t>
                      </a:r>
                    </a:p>
                    <a:p>
                      <a:pPr algn="r">
                        <a:lnSpc>
                          <a:spcPct val="100000"/>
                        </a:lnSpc>
                        <a:spcAft>
                          <a:spcPts val="0"/>
                        </a:spcAft>
                      </a:pPr>
                      <a:r>
                        <a:rPr lang="nl-BE" sz="2400" b="0" dirty="0" smtClean="0">
                          <a:effectLst/>
                          <a:latin typeface="+mn-lt"/>
                          <a:ea typeface="+mn-ea"/>
                          <a:cs typeface="+mn-cs"/>
                        </a:rPr>
                        <a:t>35</a:t>
                      </a:r>
                    </a:p>
                    <a:p>
                      <a:pPr algn="r">
                        <a:lnSpc>
                          <a:spcPct val="100000"/>
                        </a:lnSpc>
                        <a:spcAft>
                          <a:spcPts val="0"/>
                        </a:spcAft>
                      </a:pPr>
                      <a:r>
                        <a:rPr lang="nl-BE" sz="2400" b="0" dirty="0" smtClean="0">
                          <a:effectLst/>
                          <a:latin typeface="+mn-lt"/>
                          <a:ea typeface="+mn-ea"/>
                          <a:cs typeface="+mn-cs"/>
                        </a:rPr>
                        <a:t>36</a:t>
                      </a:r>
                    </a:p>
                    <a:p>
                      <a:pPr algn="r">
                        <a:lnSpc>
                          <a:spcPct val="100000"/>
                        </a:lnSpc>
                        <a:spcAft>
                          <a:spcPts val="0"/>
                        </a:spcAft>
                      </a:pPr>
                      <a:r>
                        <a:rPr lang="nl-BE" sz="2400" b="0" dirty="0" smtClean="0">
                          <a:effectLst/>
                          <a:latin typeface="+mn-lt"/>
                          <a:ea typeface="+mn-ea"/>
                          <a:cs typeface="+mn-cs"/>
                        </a:rPr>
                        <a:t>37</a:t>
                      </a:r>
                    </a:p>
                    <a:p>
                      <a:pPr algn="r">
                        <a:lnSpc>
                          <a:spcPct val="100000"/>
                        </a:lnSpc>
                        <a:spcAft>
                          <a:spcPts val="0"/>
                        </a:spcAft>
                      </a:pPr>
                      <a:endParaRPr lang="nl-BE" sz="2400" b="0" dirty="0" smtClean="0">
                        <a:effectLst/>
                        <a:latin typeface="+mn-lt"/>
                        <a:ea typeface="+mn-ea"/>
                        <a:cs typeface="+mn-cs"/>
                      </a:endParaRPr>
                    </a:p>
                    <a:p>
                      <a:pPr algn="r">
                        <a:lnSpc>
                          <a:spcPct val="100000"/>
                        </a:lnSpc>
                        <a:spcAft>
                          <a:spcPts val="0"/>
                        </a:spcAft>
                      </a:pPr>
                      <a:r>
                        <a:rPr lang="nl-BE" sz="2400" b="0" dirty="0" smtClean="0">
                          <a:effectLst/>
                          <a:latin typeface="+mn-lt"/>
                          <a:ea typeface="+mn-ea"/>
                          <a:cs typeface="+mn-cs"/>
                        </a:rPr>
                        <a:t>38</a:t>
                      </a:r>
                    </a:p>
                    <a:p>
                      <a:pPr algn="r">
                        <a:lnSpc>
                          <a:spcPct val="100000"/>
                        </a:lnSpc>
                        <a:spcAft>
                          <a:spcPts val="0"/>
                        </a:spcAft>
                      </a:pPr>
                      <a:r>
                        <a:rPr lang="nl-BE" sz="2400" b="0" dirty="0" smtClean="0">
                          <a:effectLst/>
                          <a:latin typeface="+mn-lt"/>
                          <a:ea typeface="+mn-ea"/>
                          <a:cs typeface="+mn-cs"/>
                        </a:rPr>
                        <a:t>39</a:t>
                      </a:r>
                    </a:p>
                    <a:p>
                      <a:pPr algn="r">
                        <a:lnSpc>
                          <a:spcPct val="100000"/>
                        </a:lnSpc>
                        <a:spcAft>
                          <a:spcPts val="0"/>
                        </a:spcAft>
                      </a:pPr>
                      <a:r>
                        <a:rPr lang="nl-BE" sz="2400" b="0" dirty="0" smtClean="0">
                          <a:effectLst/>
                          <a:latin typeface="+mn-lt"/>
                          <a:ea typeface="+mn-ea"/>
                          <a:cs typeface="+mn-cs"/>
                        </a:rPr>
                        <a:t>40</a:t>
                      </a:r>
                    </a:p>
                    <a:p>
                      <a:pPr algn="r">
                        <a:lnSpc>
                          <a:spcPct val="100000"/>
                        </a:lnSpc>
                        <a:spcAft>
                          <a:spcPts val="0"/>
                        </a:spcAft>
                      </a:pPr>
                      <a:r>
                        <a:rPr lang="nl-BE" sz="2400" b="0" dirty="0" smtClean="0">
                          <a:effectLst/>
                          <a:latin typeface="+mn-lt"/>
                          <a:ea typeface="+mn-ea"/>
                          <a:cs typeface="+mn-cs"/>
                        </a:rPr>
                        <a:t>41</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00000"/>
                        </a:lnSpc>
                        <a:spcBef>
                          <a:spcPts val="0"/>
                        </a:spcBef>
                        <a:spcAft>
                          <a:spcPts val="0"/>
                        </a:spcAft>
                        <a:tabLst>
                          <a:tab pos="200660" algn="l"/>
                          <a:tab pos="387350" algn="l"/>
                          <a:tab pos="562610" algn="l"/>
                        </a:tabLst>
                      </a:pPr>
                      <a:r>
                        <a:rPr lang="pt-BR" sz="24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a:t>
                      </a:r>
                    </a:p>
                    <a:p>
                      <a:pPr algn="l">
                        <a:lnSpc>
                          <a:spcPct val="100000"/>
                        </a:lnSpc>
                        <a:spcBef>
                          <a:spcPts val="0"/>
                        </a:spcBef>
                        <a:spcAft>
                          <a:spcPts val="0"/>
                        </a:spcAft>
                        <a:tabLst>
                          <a:tab pos="200660" algn="l"/>
                          <a:tab pos="387350" algn="l"/>
                          <a:tab pos="562610" algn="l"/>
                        </a:tabLst>
                      </a:pPr>
                      <a:r>
                        <a:rPr lang="pt-BR" sz="24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&lt;?php</a:t>
                      </a:r>
                    </a:p>
                    <a:p>
                      <a:pPr algn="l">
                        <a:lnSpc>
                          <a:spcPct val="100000"/>
                        </a:lnSpc>
                        <a:spcBef>
                          <a:spcPts val="0"/>
                        </a:spcBef>
                        <a:spcAft>
                          <a:spcPts val="0"/>
                        </a:spcAft>
                        <a:tabLst>
                          <a:tab pos="200660" algn="l"/>
                          <a:tab pos="387350" algn="l"/>
                          <a:tab pos="562610" algn="l"/>
                        </a:tabLst>
                      </a:pPr>
                      <a:r>
                        <a:rPr lang="pt-BR" sz="24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$uploadmap = 'upload/';</a:t>
                      </a:r>
                    </a:p>
                    <a:p>
                      <a:pPr algn="l">
                        <a:lnSpc>
                          <a:spcPct val="100000"/>
                        </a:lnSpc>
                        <a:spcBef>
                          <a:spcPts val="0"/>
                        </a:spcBef>
                        <a:spcAft>
                          <a:spcPts val="0"/>
                        </a:spcAft>
                        <a:tabLst>
                          <a:tab pos="200660" algn="l"/>
                          <a:tab pos="387350" algn="l"/>
                          <a:tab pos="562610" algn="l"/>
                        </a:tabLst>
                      </a:pPr>
                      <a:r>
                        <a:rPr lang="pt-BR" sz="24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a:t>
                      </a:r>
                    </a:p>
                    <a:p>
                      <a:pPr algn="l">
                        <a:lnSpc>
                          <a:spcPct val="100000"/>
                        </a:lnSpc>
                        <a:spcBef>
                          <a:spcPts val="0"/>
                        </a:spcBef>
                        <a:spcAft>
                          <a:spcPts val="0"/>
                        </a:spcAft>
                        <a:tabLst>
                          <a:tab pos="200660" algn="l"/>
                          <a:tab pos="387350" algn="l"/>
                          <a:tab pos="562610" algn="l"/>
                        </a:tabLst>
                      </a:pPr>
                      <a:r>
                        <a:rPr lang="pt-BR" sz="24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if (!empty($_FILES)) {</a:t>
                      </a:r>
                    </a:p>
                    <a:p>
                      <a:pPr algn="l">
                        <a:lnSpc>
                          <a:spcPct val="100000"/>
                        </a:lnSpc>
                        <a:spcBef>
                          <a:spcPts val="0"/>
                        </a:spcBef>
                        <a:spcAft>
                          <a:spcPts val="0"/>
                        </a:spcAft>
                        <a:tabLst>
                          <a:tab pos="200660" algn="l"/>
                          <a:tab pos="387350" algn="l"/>
                          <a:tab pos="562610" algn="l"/>
                        </a:tabLst>
                      </a:pPr>
                      <a:r>
                        <a:rPr lang="pt-BR" sz="24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move_uploaded_file($_FILES['bestand']['tmp_name'], </a:t>
                      </a:r>
                    </a:p>
                    <a:p>
                      <a:pPr algn="l">
                        <a:lnSpc>
                          <a:spcPct val="100000"/>
                        </a:lnSpc>
                        <a:spcBef>
                          <a:spcPts val="0"/>
                        </a:spcBef>
                        <a:spcAft>
                          <a:spcPts val="0"/>
                        </a:spcAft>
                        <a:tabLst>
                          <a:tab pos="200660" algn="l"/>
                          <a:tab pos="387350" algn="l"/>
                          <a:tab pos="562610" algn="l"/>
                        </a:tabLst>
                      </a:pPr>
                      <a:r>
                        <a:rPr lang="pt-BR" sz="24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$uploadmap.$_FILES['bestand']['name']);</a:t>
                      </a:r>
                    </a:p>
                    <a:p>
                      <a:pPr algn="l">
                        <a:lnSpc>
                          <a:spcPct val="100000"/>
                        </a:lnSpc>
                        <a:spcBef>
                          <a:spcPts val="0"/>
                        </a:spcBef>
                        <a:spcAft>
                          <a:spcPts val="0"/>
                        </a:spcAft>
                        <a:tabLst>
                          <a:tab pos="200660" algn="l"/>
                          <a:tab pos="387350" algn="l"/>
                          <a:tab pos="562610" algn="l"/>
                        </a:tabLst>
                      </a:pPr>
                      <a:r>
                        <a:rPr lang="pt-BR" sz="24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$_SESSION['foto'] = $_FILES['bestand']['name'];</a:t>
                      </a:r>
                    </a:p>
                    <a:p>
                      <a:pPr algn="l">
                        <a:lnSpc>
                          <a:spcPct val="100000"/>
                        </a:lnSpc>
                        <a:spcBef>
                          <a:spcPts val="0"/>
                        </a:spcBef>
                        <a:spcAft>
                          <a:spcPts val="0"/>
                        </a:spcAft>
                        <a:tabLst>
                          <a:tab pos="200660" algn="l"/>
                          <a:tab pos="387350" algn="l"/>
                          <a:tab pos="562610" algn="l"/>
                        </a:tabLst>
                      </a:pPr>
                      <a:r>
                        <a:rPr lang="pt-BR" sz="24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header("Location: begin.php?page=dank");</a:t>
                      </a:r>
                    </a:p>
                    <a:p>
                      <a:pPr algn="l">
                        <a:lnSpc>
                          <a:spcPct val="100000"/>
                        </a:lnSpc>
                        <a:spcBef>
                          <a:spcPts val="0"/>
                        </a:spcBef>
                        <a:spcAft>
                          <a:spcPts val="0"/>
                        </a:spcAft>
                        <a:tabLst>
                          <a:tab pos="200660" algn="l"/>
                          <a:tab pos="387350" algn="l"/>
                          <a:tab pos="562610" algn="l"/>
                        </a:tabLst>
                      </a:pPr>
                      <a:r>
                        <a:rPr lang="pt-BR" sz="24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a:t>
                      </a:r>
                    </a:p>
                    <a:p>
                      <a:pPr algn="l">
                        <a:lnSpc>
                          <a:spcPct val="100000"/>
                        </a:lnSpc>
                        <a:spcBef>
                          <a:spcPts val="0"/>
                        </a:spcBef>
                        <a:spcAft>
                          <a:spcPts val="0"/>
                        </a:spcAft>
                        <a:tabLst>
                          <a:tab pos="200660" algn="l"/>
                          <a:tab pos="387350" algn="l"/>
                          <a:tab pos="562610" algn="l"/>
                        </a:tabLst>
                      </a:pPr>
                      <a:r>
                        <a:rPr lang="pt-BR" sz="24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?&gt;</a:t>
                      </a:r>
                    </a:p>
                    <a:p>
                      <a:pPr algn="l">
                        <a:lnSpc>
                          <a:spcPct val="100000"/>
                        </a:lnSpc>
                        <a:spcBef>
                          <a:spcPts val="0"/>
                        </a:spcBef>
                        <a:spcAft>
                          <a:spcPts val="0"/>
                        </a:spcAft>
                        <a:tabLst>
                          <a:tab pos="200660" algn="l"/>
                          <a:tab pos="387350" algn="l"/>
                          <a:tab pos="562610" algn="l"/>
                        </a:tabLst>
                      </a:pPr>
                      <a:endParaRPr lang="pt-BR" sz="24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endParaRPr>
                    </a:p>
                  </a:txBody>
                  <a:tcPr marL="89535" marR="895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12953234"/>
                  </a:ext>
                </a:extLst>
              </a:tr>
            </a:tbl>
          </a:graphicData>
        </a:graphic>
      </p:graphicFrame>
    </p:spTree>
    <p:extLst>
      <p:ext uri="{BB962C8B-B14F-4D97-AF65-F5344CB8AC3E}">
        <p14:creationId xmlns:p14="http://schemas.microsoft.com/office/powerpoint/2010/main" val="3107647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6" name="Titel 1"/>
          <p:cNvSpPr>
            <a:spLocks noGrp="1"/>
          </p:cNvSpPr>
          <p:nvPr>
            <p:ph type="title"/>
          </p:nvPr>
        </p:nvSpPr>
        <p:spPr>
          <a:xfrm>
            <a:off x="1463039" y="210578"/>
            <a:ext cx="10578707" cy="1077309"/>
          </a:xfrm>
          <a:solidFill>
            <a:schemeClr val="accent2">
              <a:lumMod val="75000"/>
            </a:schemeClr>
          </a:solidFill>
        </p:spPr>
        <p:txBody>
          <a:bodyPr>
            <a:normAutofit/>
          </a:bodyPr>
          <a:lstStyle/>
          <a:p>
            <a:r>
              <a:rPr lang="nl-BE" dirty="0" smtClean="0">
                <a:solidFill>
                  <a:schemeClr val="bg1"/>
                </a:solidFill>
              </a:rPr>
              <a:t>12.5 Een bestand uploaden</a:t>
            </a:r>
            <a:endParaRPr lang="nl-BE" dirty="0">
              <a:solidFill>
                <a:schemeClr val="bg1"/>
              </a:solidFill>
            </a:endParaRPr>
          </a:p>
        </p:txBody>
      </p:sp>
      <p:sp>
        <p:nvSpPr>
          <p:cNvPr id="18" name="Rechthoek 17"/>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204</a:t>
            </a:r>
            <a:endParaRPr lang="nl-BE" dirty="0">
              <a:solidFill>
                <a:schemeClr val="accent2">
                  <a:lumMod val="75000"/>
                </a:schemeClr>
              </a:solidFill>
            </a:endParaRPr>
          </a:p>
        </p:txBody>
      </p:sp>
      <p:sp>
        <p:nvSpPr>
          <p:cNvPr id="17" name="Rechthoek 16"/>
          <p:cNvSpPr/>
          <p:nvPr/>
        </p:nvSpPr>
        <p:spPr>
          <a:xfrm>
            <a:off x="287382" y="2478950"/>
            <a:ext cx="920079" cy="676599"/>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vb12 </a:t>
            </a:r>
            <a:br>
              <a:rPr lang="nl-BE" dirty="0" smtClean="0">
                <a:solidFill>
                  <a:schemeClr val="accent2">
                    <a:lumMod val="75000"/>
                  </a:schemeClr>
                </a:solidFill>
              </a:rPr>
            </a:br>
            <a:r>
              <a:rPr lang="nl-BE" dirty="0" smtClean="0">
                <a:solidFill>
                  <a:schemeClr val="accent2">
                    <a:lumMod val="75000"/>
                  </a:schemeClr>
                </a:solidFill>
              </a:rPr>
              <a:t>stap9 </a:t>
            </a:r>
            <a:endParaRPr lang="nl-BE" dirty="0">
              <a:solidFill>
                <a:schemeClr val="accent2">
                  <a:lumMod val="75000"/>
                </a:schemeClr>
              </a:solidFill>
            </a:endParaRPr>
          </a:p>
        </p:txBody>
      </p:sp>
      <p:pic>
        <p:nvPicPr>
          <p:cNvPr id="19" name="Afbeelding 18"/>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87382" y="1495206"/>
            <a:ext cx="944688" cy="869170"/>
          </a:xfrm>
          <a:prstGeom prst="rect">
            <a:avLst/>
          </a:prstGeom>
        </p:spPr>
      </p:pic>
      <p:sp>
        <p:nvSpPr>
          <p:cNvPr id="20" name="Tekstvak 19"/>
          <p:cNvSpPr txBox="1"/>
          <p:nvPr/>
        </p:nvSpPr>
        <p:spPr>
          <a:xfrm>
            <a:off x="1362698" y="1406571"/>
            <a:ext cx="10679048" cy="4862870"/>
          </a:xfrm>
          <a:prstGeom prst="rect">
            <a:avLst/>
          </a:prstGeom>
          <a:noFill/>
        </p:spPr>
        <p:txBody>
          <a:bodyPr wrap="square" rtlCol="0">
            <a:spAutoFit/>
          </a:bodyPr>
          <a:lstStyle/>
          <a:p>
            <a:pPr marL="514350" indent="-514350">
              <a:spcBef>
                <a:spcPts val="1200"/>
              </a:spcBef>
              <a:buClr>
                <a:schemeClr val="accent6"/>
              </a:buClr>
              <a:buFont typeface="Wingdings 3" panose="05040102010807070707" pitchFamily="18" charset="2"/>
              <a:buChar char=""/>
            </a:pPr>
            <a:r>
              <a:rPr lang="nl-BE" sz="2800" dirty="0" smtClean="0">
                <a:cs typeface="Code New Roman" panose="020B0609020204030204" pitchFamily="49" charset="0"/>
              </a:rPr>
              <a:t>Nadat </a:t>
            </a:r>
            <a:r>
              <a:rPr lang="nl-BE" sz="2800" dirty="0">
                <a:cs typeface="Code New Roman" panose="020B0609020204030204" pitchFamily="49" charset="0"/>
              </a:rPr>
              <a:t>het bestand verplaatst is naar de uploadmap, wordt de bestandsnaam opgeslagen in een sessie. Die sessie heb je eerder op de pagina afgesloten, en dat mag dus niet. Pas dit aan zodat de sessie nog niet gesloten wordt.</a:t>
            </a:r>
          </a:p>
          <a:p>
            <a:pPr marL="514350" indent="-514350">
              <a:spcBef>
                <a:spcPts val="1200"/>
              </a:spcBef>
              <a:buClr>
                <a:schemeClr val="accent6"/>
              </a:buClr>
              <a:buFont typeface="Wingdings 3" panose="05040102010807070707" pitchFamily="18" charset="2"/>
              <a:buChar char=""/>
            </a:pPr>
            <a:endParaRPr lang="nl-BE" sz="2800" dirty="0">
              <a:cs typeface="Code New Roman" panose="020B0609020204030204" pitchFamily="49" charset="0"/>
            </a:endParaRPr>
          </a:p>
          <a:p>
            <a:pPr marL="514350" indent="-514350">
              <a:spcBef>
                <a:spcPts val="1200"/>
              </a:spcBef>
              <a:buClr>
                <a:schemeClr val="accent6"/>
              </a:buClr>
              <a:buFont typeface="Wingdings 3" panose="05040102010807070707" pitchFamily="18" charset="2"/>
              <a:buChar char=""/>
            </a:pPr>
            <a:r>
              <a:rPr lang="nl-BE" sz="2800" dirty="0" smtClean="0">
                <a:cs typeface="Code New Roman" panose="020B0609020204030204" pitchFamily="49" charset="0"/>
              </a:rPr>
              <a:t>Vervolgens </a:t>
            </a:r>
            <a:r>
              <a:rPr lang="nl-BE" sz="2800" dirty="0">
                <a:cs typeface="Code New Roman" panose="020B0609020204030204" pitchFamily="49" charset="0"/>
              </a:rPr>
              <a:t>wordt een nieuwe pagina aangeroepen, waarin de bezoeker </a:t>
            </a:r>
            <a:r>
              <a:rPr lang="nl-BE" sz="2800" dirty="0" smtClean="0">
                <a:cs typeface="Code New Roman" panose="020B0609020204030204" pitchFamily="49" charset="0"/>
              </a:rPr>
              <a:t>bedankt </a:t>
            </a:r>
            <a:r>
              <a:rPr lang="nl-BE" sz="2800" dirty="0">
                <a:cs typeface="Code New Roman" panose="020B0609020204030204" pitchFamily="49" charset="0"/>
              </a:rPr>
              <a:t>wordt voor zijn of haar deelname. Ontwerp nu zo’n pagina, waarin de geüploade foto wordt weergegeven.</a:t>
            </a:r>
          </a:p>
          <a:p>
            <a:pPr marL="514350" indent="-514350">
              <a:spcBef>
                <a:spcPts val="1200"/>
              </a:spcBef>
              <a:buClr>
                <a:schemeClr val="accent6"/>
              </a:buClr>
              <a:buFont typeface="Wingdings 3" panose="05040102010807070707" pitchFamily="18" charset="2"/>
              <a:buChar char=""/>
            </a:pPr>
            <a:endParaRPr lang="nl-BE" sz="2800" dirty="0">
              <a:solidFill>
                <a:schemeClr val="accent6"/>
              </a:solidFill>
              <a:latin typeface="Code New Roman" panose="020B0609020204030204" pitchFamily="49" charset="0"/>
              <a:cs typeface="Code New Roman" panose="020B0609020204030204" pitchFamily="49" charset="0"/>
            </a:endParaRPr>
          </a:p>
        </p:txBody>
      </p:sp>
      <p:pic>
        <p:nvPicPr>
          <p:cNvPr id="22" name="Afbeelding 21"/>
          <p:cNvPicPr/>
          <p:nvPr/>
        </p:nvPicPr>
        <p:blipFill rotWithShape="1">
          <a:blip r:embed="rId5" cstate="print">
            <a:extLst>
              <a:ext uri="{28A0092B-C50C-407E-A947-70E740481C1C}">
                <a14:useLocalDpi xmlns:a14="http://schemas.microsoft.com/office/drawing/2010/main" val="0"/>
              </a:ext>
            </a:extLst>
          </a:blip>
          <a:srcRect l="17934" t="15951" r="18574"/>
          <a:stretch/>
        </p:blipFill>
        <p:spPr bwMode="auto">
          <a:xfrm rot="21337960">
            <a:off x="2980657" y="1942476"/>
            <a:ext cx="7937220" cy="6539206"/>
          </a:xfrm>
          <a:prstGeom prst="rect">
            <a:avLst/>
          </a:prstGeom>
          <a:ln w="9525" cap="flat" cmpd="sng" algn="ctr">
            <a:solidFill>
              <a:srgbClr val="4F81BD">
                <a:lumMod val="50000"/>
              </a:srgbClr>
            </a:solidFill>
            <a:prstDash val="solid"/>
            <a:round/>
            <a:headEnd type="none" w="med" len="med"/>
            <a:tailEnd type="none" w="med" len="med"/>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7300748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6" name="Titel 1"/>
          <p:cNvSpPr>
            <a:spLocks noGrp="1"/>
          </p:cNvSpPr>
          <p:nvPr>
            <p:ph type="title"/>
          </p:nvPr>
        </p:nvSpPr>
        <p:spPr>
          <a:xfrm>
            <a:off x="1463039" y="210578"/>
            <a:ext cx="10578707" cy="1077309"/>
          </a:xfrm>
          <a:solidFill>
            <a:schemeClr val="accent2">
              <a:lumMod val="75000"/>
            </a:schemeClr>
          </a:solidFill>
        </p:spPr>
        <p:txBody>
          <a:bodyPr>
            <a:normAutofit/>
          </a:bodyPr>
          <a:lstStyle/>
          <a:p>
            <a:r>
              <a:rPr lang="nl-BE" dirty="0" smtClean="0">
                <a:solidFill>
                  <a:schemeClr val="bg1"/>
                </a:solidFill>
              </a:rPr>
              <a:t>12.5 Een bestand uploaden</a:t>
            </a:r>
            <a:endParaRPr lang="nl-BE" dirty="0">
              <a:solidFill>
                <a:schemeClr val="bg1"/>
              </a:solidFill>
            </a:endParaRPr>
          </a:p>
        </p:txBody>
      </p:sp>
      <p:sp>
        <p:nvSpPr>
          <p:cNvPr id="18" name="Rechthoek 17"/>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204</a:t>
            </a:r>
            <a:endParaRPr lang="nl-BE" dirty="0">
              <a:solidFill>
                <a:schemeClr val="accent2">
                  <a:lumMod val="75000"/>
                </a:schemeClr>
              </a:solidFill>
            </a:endParaRPr>
          </a:p>
        </p:txBody>
      </p:sp>
      <p:pic>
        <p:nvPicPr>
          <p:cNvPr id="21" name="Afbeelding 20"/>
          <p:cNvPicPr/>
          <p:nvPr/>
        </p:nvPicPr>
        <p:blipFill>
          <a:blip r:embed="rId4" cstate="print">
            <a:duotone>
              <a:prstClr val="black"/>
              <a:schemeClr val="accent4">
                <a:tint val="45000"/>
                <a:satMod val="400000"/>
              </a:schemeClr>
            </a:duotone>
            <a:extLst>
              <a:ext uri="{BEBA8EAE-BF5A-486C-A8C5-ECC9F3942E4B}">
                <a14:imgProps xmlns:a14="http://schemas.microsoft.com/office/drawing/2010/main">
                  <a14:imgLayer r:embed="rId5">
                    <a14:imgEffect>
                      <a14:saturation sat="66000"/>
                    </a14:imgEffect>
                  </a14:imgLayer>
                </a14:imgProps>
              </a:ext>
              <a:ext uri="{28A0092B-C50C-407E-A947-70E740481C1C}">
                <a14:useLocalDpi xmlns:a14="http://schemas.microsoft.com/office/drawing/2010/main" val="0"/>
              </a:ext>
            </a:extLst>
          </a:blip>
          <a:stretch>
            <a:fillRect/>
          </a:stretch>
        </p:blipFill>
        <p:spPr>
          <a:xfrm>
            <a:off x="297421" y="1564553"/>
            <a:ext cx="900000" cy="900000"/>
          </a:xfrm>
          <a:prstGeom prst="rect">
            <a:avLst/>
          </a:prstGeom>
        </p:spPr>
      </p:pic>
      <p:pic>
        <p:nvPicPr>
          <p:cNvPr id="71682" name="Picture 2" descr="Wat is een computer server? - ITR Automatisering"/>
          <p:cNvPicPr>
            <a:picLocks noChangeAspect="1" noChangeArrowheads="1"/>
          </p:cNvPicPr>
          <p:nvPr/>
        </p:nvPicPr>
        <p:blipFill rotWithShape="1">
          <a:blip r:embed="rId6">
            <a:extLst>
              <a:ext uri="{28A0092B-C50C-407E-A947-70E740481C1C}">
                <a14:useLocalDpi xmlns:a14="http://schemas.microsoft.com/office/drawing/2010/main" val="0"/>
              </a:ext>
            </a:extLst>
          </a:blip>
          <a:srcRect t="16224" b="8737"/>
          <a:stretch/>
        </p:blipFill>
        <p:spPr bwMode="auto">
          <a:xfrm>
            <a:off x="1463039" y="1409580"/>
            <a:ext cx="10578707" cy="5299130"/>
          </a:xfrm>
          <a:prstGeom prst="rect">
            <a:avLst/>
          </a:prstGeom>
          <a:noFill/>
          <a:extLst>
            <a:ext uri="{909E8E84-426E-40DD-AFC4-6F175D3DCCD1}">
              <a14:hiddenFill xmlns:a14="http://schemas.microsoft.com/office/drawing/2010/main">
                <a:solidFill>
                  <a:srgbClr val="FFFFFF"/>
                </a:solidFill>
              </a14:hiddenFill>
            </a:ext>
          </a:extLst>
        </p:spPr>
      </p:pic>
      <p:sp>
        <p:nvSpPr>
          <p:cNvPr id="23" name="Rechthoek 22"/>
          <p:cNvSpPr/>
          <p:nvPr/>
        </p:nvSpPr>
        <p:spPr>
          <a:xfrm>
            <a:off x="1565677" y="1527600"/>
            <a:ext cx="1970625" cy="3563817"/>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3600" dirty="0" smtClean="0"/>
              <a:t>Nadelen</a:t>
            </a:r>
            <a:endParaRPr lang="nl-BE" sz="3600" dirty="0"/>
          </a:p>
        </p:txBody>
      </p:sp>
      <p:sp>
        <p:nvSpPr>
          <p:cNvPr id="24" name="Rechthoek 23"/>
          <p:cNvSpPr/>
          <p:nvPr/>
        </p:nvSpPr>
        <p:spPr>
          <a:xfrm>
            <a:off x="3638940" y="1527601"/>
            <a:ext cx="8294913" cy="1131624"/>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nl-BE" sz="3600" dirty="0" smtClean="0"/>
              <a:t>Kan veel (dure) webruimte kosten</a:t>
            </a:r>
            <a:endParaRPr lang="nl-BE" sz="3600" dirty="0"/>
          </a:p>
        </p:txBody>
      </p:sp>
      <p:sp>
        <p:nvSpPr>
          <p:cNvPr id="25" name="Rechthoek 24"/>
          <p:cNvSpPr/>
          <p:nvPr/>
        </p:nvSpPr>
        <p:spPr>
          <a:xfrm>
            <a:off x="3638940" y="2746817"/>
            <a:ext cx="8294913" cy="1131624"/>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nl-BE" sz="3600" dirty="0" smtClean="0"/>
              <a:t>Niet beveiligd: foto’s kunnen door iedereen bekeken worden</a:t>
            </a:r>
            <a:endParaRPr lang="nl-BE" sz="3600" dirty="0"/>
          </a:p>
        </p:txBody>
      </p:sp>
      <p:sp>
        <p:nvSpPr>
          <p:cNvPr id="26" name="Rechthoek 25"/>
          <p:cNvSpPr/>
          <p:nvPr/>
        </p:nvSpPr>
        <p:spPr>
          <a:xfrm>
            <a:off x="3638940" y="3959794"/>
            <a:ext cx="8294913" cy="1131624"/>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nl-BE" sz="3600" dirty="0" smtClean="0"/>
              <a:t>Risico op schadelijke bestanden</a:t>
            </a:r>
            <a:endParaRPr lang="nl-BE" sz="3600" dirty="0"/>
          </a:p>
        </p:txBody>
      </p:sp>
      <p:sp>
        <p:nvSpPr>
          <p:cNvPr id="27" name="Rechthoek 26"/>
          <p:cNvSpPr/>
          <p:nvPr/>
        </p:nvSpPr>
        <p:spPr>
          <a:xfrm>
            <a:off x="1565677" y="5166357"/>
            <a:ext cx="1970625" cy="1432042"/>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3600" dirty="0" smtClean="0"/>
              <a:t>Tip</a:t>
            </a:r>
            <a:endParaRPr lang="nl-BE" sz="3600" dirty="0"/>
          </a:p>
        </p:txBody>
      </p:sp>
      <p:sp>
        <p:nvSpPr>
          <p:cNvPr id="28" name="Rechthoek 27"/>
          <p:cNvSpPr/>
          <p:nvPr/>
        </p:nvSpPr>
        <p:spPr>
          <a:xfrm>
            <a:off x="3638940" y="5172771"/>
            <a:ext cx="8294913" cy="1423972"/>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nl-BE" sz="3600" dirty="0" smtClean="0"/>
              <a:t>Bepaal maximale bestandsgrootte en toegelaten bestandsextensies</a:t>
            </a:r>
            <a:endParaRPr lang="nl-BE" sz="3600" dirty="0"/>
          </a:p>
        </p:txBody>
      </p:sp>
    </p:spTree>
    <p:extLst>
      <p:ext uri="{BB962C8B-B14F-4D97-AF65-F5344CB8AC3E}">
        <p14:creationId xmlns:p14="http://schemas.microsoft.com/office/powerpoint/2010/main" val="3468029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10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1000"/>
                                        <p:tgtEl>
                                          <p:spTgt spid="2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fade">
                                      <p:cBhvr>
                                        <p:cTn id="17" dur="1000"/>
                                        <p:tgtEl>
                                          <p:spTgt spid="2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fade">
                                      <p:cBhvr>
                                        <p:cTn id="22" dur="1000"/>
                                        <p:tgtEl>
                                          <p:spTgt spid="2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7"/>
                                        </p:tgtEl>
                                        <p:attrNameLst>
                                          <p:attrName>style.visibility</p:attrName>
                                        </p:attrNameLst>
                                      </p:cBhvr>
                                      <p:to>
                                        <p:strVal val="visible"/>
                                      </p:to>
                                    </p:set>
                                    <p:animEffect transition="in" filter="fade">
                                      <p:cBhvr>
                                        <p:cTn id="25" dur="10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P spid="26" grpId="0" animBg="1"/>
      <p:bldP spid="27" grpId="0" animBg="1"/>
      <p:bldP spid="28"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6" name="Titel 1"/>
          <p:cNvSpPr>
            <a:spLocks noGrp="1"/>
          </p:cNvSpPr>
          <p:nvPr>
            <p:ph type="title"/>
          </p:nvPr>
        </p:nvSpPr>
        <p:spPr>
          <a:xfrm>
            <a:off x="1463039" y="210578"/>
            <a:ext cx="10578707" cy="1077309"/>
          </a:xfrm>
          <a:solidFill>
            <a:schemeClr val="accent2">
              <a:lumMod val="75000"/>
            </a:schemeClr>
          </a:solidFill>
        </p:spPr>
        <p:txBody>
          <a:bodyPr>
            <a:normAutofit/>
          </a:bodyPr>
          <a:lstStyle/>
          <a:p>
            <a:r>
              <a:rPr lang="nl-BE" dirty="0" smtClean="0">
                <a:solidFill>
                  <a:schemeClr val="bg1"/>
                </a:solidFill>
              </a:rPr>
              <a:t>12.5 Een bestand uploaden</a:t>
            </a:r>
            <a:endParaRPr lang="nl-BE" dirty="0">
              <a:solidFill>
                <a:schemeClr val="bg1"/>
              </a:solidFill>
            </a:endParaRPr>
          </a:p>
        </p:txBody>
      </p:sp>
      <p:sp>
        <p:nvSpPr>
          <p:cNvPr id="18" name="Rechthoek 17"/>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205</a:t>
            </a:r>
            <a:endParaRPr lang="nl-BE" dirty="0">
              <a:solidFill>
                <a:schemeClr val="accent2">
                  <a:lumMod val="75000"/>
                </a:schemeClr>
              </a:solidFill>
            </a:endParaRPr>
          </a:p>
        </p:txBody>
      </p:sp>
      <p:sp>
        <p:nvSpPr>
          <p:cNvPr id="17" name="Rechthoek 16"/>
          <p:cNvSpPr/>
          <p:nvPr/>
        </p:nvSpPr>
        <p:spPr>
          <a:xfrm>
            <a:off x="287382" y="2478950"/>
            <a:ext cx="920079" cy="676599"/>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vb12 </a:t>
            </a:r>
            <a:br>
              <a:rPr lang="nl-BE" dirty="0" smtClean="0">
                <a:solidFill>
                  <a:schemeClr val="accent2">
                    <a:lumMod val="75000"/>
                  </a:schemeClr>
                </a:solidFill>
              </a:rPr>
            </a:br>
            <a:r>
              <a:rPr lang="nl-BE" dirty="0" smtClean="0">
                <a:solidFill>
                  <a:schemeClr val="accent2">
                    <a:lumMod val="75000"/>
                  </a:schemeClr>
                </a:solidFill>
              </a:rPr>
              <a:t>stap10 </a:t>
            </a:r>
            <a:endParaRPr lang="nl-BE" dirty="0">
              <a:solidFill>
                <a:schemeClr val="accent2">
                  <a:lumMod val="75000"/>
                </a:schemeClr>
              </a:solidFill>
            </a:endParaRPr>
          </a:p>
        </p:txBody>
      </p:sp>
      <p:pic>
        <p:nvPicPr>
          <p:cNvPr id="19" name="Afbeelding 18"/>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87382" y="1495206"/>
            <a:ext cx="944688" cy="869170"/>
          </a:xfrm>
          <a:prstGeom prst="rect">
            <a:avLst/>
          </a:prstGeom>
        </p:spPr>
      </p:pic>
      <p:sp>
        <p:nvSpPr>
          <p:cNvPr id="20" name="Tekstvak 19"/>
          <p:cNvSpPr txBox="1"/>
          <p:nvPr/>
        </p:nvSpPr>
        <p:spPr>
          <a:xfrm>
            <a:off x="1362698" y="1406571"/>
            <a:ext cx="10679048" cy="2831544"/>
          </a:xfrm>
          <a:prstGeom prst="rect">
            <a:avLst/>
          </a:prstGeom>
          <a:noFill/>
        </p:spPr>
        <p:txBody>
          <a:bodyPr wrap="square" rtlCol="0">
            <a:spAutoFit/>
          </a:bodyPr>
          <a:lstStyle/>
          <a:p>
            <a:pPr marL="514350" indent="-514350">
              <a:spcBef>
                <a:spcPts val="1200"/>
              </a:spcBef>
              <a:buClr>
                <a:schemeClr val="accent6"/>
              </a:buClr>
              <a:buFont typeface="Wingdings 3" panose="05040102010807070707" pitchFamily="18" charset="2"/>
              <a:buChar char=""/>
            </a:pPr>
            <a:r>
              <a:rPr lang="nl-BE" sz="2800" dirty="0">
                <a:cs typeface="Code New Roman" panose="020B0609020204030204" pitchFamily="49" charset="0"/>
              </a:rPr>
              <a:t>Wanneer de bezoeker op de upload-knop klikt vooraleer een bestand </a:t>
            </a:r>
            <a:r>
              <a:rPr lang="nl-BE" sz="2800" dirty="0" smtClean="0">
                <a:cs typeface="Code New Roman" panose="020B0609020204030204" pitchFamily="49" charset="0"/>
              </a:rPr>
              <a:t>geselecteerd </a:t>
            </a:r>
            <a:r>
              <a:rPr lang="nl-BE" sz="2800" dirty="0">
                <a:cs typeface="Code New Roman" panose="020B0609020204030204" pitchFamily="49" charset="0"/>
              </a:rPr>
              <a:t>werd, moet een foutmelding verschijnen. Daarom wordt de </a:t>
            </a:r>
            <a:r>
              <a:rPr lang="nl-BE" sz="2800" dirty="0" err="1">
                <a:cs typeface="Code New Roman" panose="020B0609020204030204" pitchFamily="49" charset="0"/>
              </a:rPr>
              <a:t>php</a:t>
            </a:r>
            <a:r>
              <a:rPr lang="nl-BE" sz="2800" dirty="0">
                <a:cs typeface="Code New Roman" panose="020B0609020204030204" pitchFamily="49" charset="0"/>
              </a:rPr>
              <a:t>-code binnen een alinea geplaatst en toegewezen aan een klasse </a:t>
            </a:r>
            <a:r>
              <a:rPr lang="nl-BE" sz="2800" dirty="0">
                <a:solidFill>
                  <a:schemeClr val="accent6"/>
                </a:solidFill>
                <a:latin typeface="Code New Roman" panose="020B0609020204030204" pitchFamily="49" charset="0"/>
                <a:cs typeface="Code New Roman" panose="020B0609020204030204" pitchFamily="49" charset="0"/>
              </a:rPr>
              <a:t>.melding</a:t>
            </a:r>
            <a:r>
              <a:rPr lang="nl-BE" sz="2800" dirty="0">
                <a:cs typeface="Code New Roman" panose="020B0609020204030204" pitchFamily="49" charset="0"/>
              </a:rPr>
              <a:t>. Maak die alinea via </a:t>
            </a:r>
            <a:r>
              <a:rPr lang="nl-BE" sz="2800" dirty="0" err="1">
                <a:cs typeface="Code New Roman" panose="020B0609020204030204" pitchFamily="49" charset="0"/>
              </a:rPr>
              <a:t>css</a:t>
            </a:r>
            <a:r>
              <a:rPr lang="nl-BE" sz="2800" dirty="0">
                <a:cs typeface="Code New Roman" panose="020B0609020204030204" pitchFamily="49" charset="0"/>
              </a:rPr>
              <a:t> zo op dat ze opvalt als foutmelding. </a:t>
            </a:r>
          </a:p>
          <a:p>
            <a:pPr marL="514350" indent="-514350">
              <a:spcBef>
                <a:spcPts val="1200"/>
              </a:spcBef>
              <a:buClr>
                <a:schemeClr val="accent6"/>
              </a:buClr>
              <a:buFont typeface="Wingdings 3" panose="05040102010807070707" pitchFamily="18" charset="2"/>
              <a:buChar char=""/>
            </a:pPr>
            <a:endParaRPr lang="nl-BE" sz="2800" dirty="0">
              <a:solidFill>
                <a:schemeClr val="accent6"/>
              </a:solidFill>
              <a:latin typeface="Code New Roman" panose="020B0609020204030204" pitchFamily="49" charset="0"/>
              <a:cs typeface="Code New Roman" panose="020B0609020204030204" pitchFamily="49" charset="0"/>
            </a:endParaRPr>
          </a:p>
        </p:txBody>
      </p:sp>
    </p:spTree>
    <p:extLst>
      <p:ext uri="{BB962C8B-B14F-4D97-AF65-F5344CB8AC3E}">
        <p14:creationId xmlns:p14="http://schemas.microsoft.com/office/powerpoint/2010/main" val="28961836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6" name="Titel 1"/>
          <p:cNvSpPr>
            <a:spLocks noGrp="1"/>
          </p:cNvSpPr>
          <p:nvPr>
            <p:ph type="title"/>
          </p:nvPr>
        </p:nvSpPr>
        <p:spPr>
          <a:xfrm>
            <a:off x="1463039" y="210578"/>
            <a:ext cx="10578707" cy="1077309"/>
          </a:xfrm>
          <a:solidFill>
            <a:schemeClr val="accent2">
              <a:lumMod val="75000"/>
            </a:schemeClr>
          </a:solidFill>
        </p:spPr>
        <p:txBody>
          <a:bodyPr>
            <a:normAutofit/>
          </a:bodyPr>
          <a:lstStyle/>
          <a:p>
            <a:r>
              <a:rPr lang="nl-BE" dirty="0" smtClean="0">
                <a:solidFill>
                  <a:schemeClr val="bg1"/>
                </a:solidFill>
              </a:rPr>
              <a:t>12.5 Een bestand uploaden</a:t>
            </a:r>
            <a:endParaRPr lang="nl-BE" dirty="0">
              <a:solidFill>
                <a:schemeClr val="bg1"/>
              </a:solidFill>
            </a:endParaRPr>
          </a:p>
        </p:txBody>
      </p:sp>
      <p:sp>
        <p:nvSpPr>
          <p:cNvPr id="18" name="Rechthoek 17"/>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205</a:t>
            </a:r>
            <a:endParaRPr lang="nl-BE" dirty="0">
              <a:solidFill>
                <a:schemeClr val="accent2">
                  <a:lumMod val="75000"/>
                </a:schemeClr>
              </a:solidFill>
            </a:endParaRPr>
          </a:p>
        </p:txBody>
      </p:sp>
      <p:sp>
        <p:nvSpPr>
          <p:cNvPr id="17" name="Rechthoek 16"/>
          <p:cNvSpPr/>
          <p:nvPr/>
        </p:nvSpPr>
        <p:spPr>
          <a:xfrm>
            <a:off x="287382" y="2478950"/>
            <a:ext cx="920079" cy="676599"/>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vb12 </a:t>
            </a:r>
            <a:br>
              <a:rPr lang="nl-BE" dirty="0" smtClean="0">
                <a:solidFill>
                  <a:schemeClr val="accent2">
                    <a:lumMod val="75000"/>
                  </a:schemeClr>
                </a:solidFill>
              </a:rPr>
            </a:br>
            <a:r>
              <a:rPr lang="nl-BE" dirty="0" smtClean="0">
                <a:solidFill>
                  <a:schemeClr val="accent2">
                    <a:lumMod val="75000"/>
                  </a:schemeClr>
                </a:solidFill>
              </a:rPr>
              <a:t>stap10 </a:t>
            </a:r>
            <a:endParaRPr lang="nl-BE" dirty="0">
              <a:solidFill>
                <a:schemeClr val="accent2">
                  <a:lumMod val="75000"/>
                </a:schemeClr>
              </a:solidFill>
            </a:endParaRPr>
          </a:p>
        </p:txBody>
      </p:sp>
      <p:pic>
        <p:nvPicPr>
          <p:cNvPr id="19" name="Afbeelding 18"/>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87382" y="1495206"/>
            <a:ext cx="944688" cy="869170"/>
          </a:xfrm>
          <a:prstGeom prst="rect">
            <a:avLst/>
          </a:prstGeom>
        </p:spPr>
      </p:pic>
      <p:graphicFrame>
        <p:nvGraphicFramePr>
          <p:cNvPr id="15" name="Tabel 14"/>
          <p:cNvGraphicFramePr>
            <a:graphicFrameLocks noGrp="1"/>
          </p:cNvGraphicFramePr>
          <p:nvPr>
            <p:extLst>
              <p:ext uri="{D42A27DB-BD31-4B8C-83A1-F6EECF244321}">
                <p14:modId xmlns:p14="http://schemas.microsoft.com/office/powerpoint/2010/main" val="1774515363"/>
              </p:ext>
            </p:extLst>
          </p:nvPr>
        </p:nvGraphicFramePr>
        <p:xfrm>
          <a:off x="1463038" y="1390261"/>
          <a:ext cx="10578707" cy="5319631"/>
        </p:xfrm>
        <a:graphic>
          <a:graphicData uri="http://schemas.openxmlformats.org/drawingml/2006/table">
            <a:tbl>
              <a:tblPr firstRow="1" firstCol="1" bandRow="1">
                <a:tableStyleId>{5C22544A-7EE6-4342-B048-85BDC9FD1C3A}</a:tableStyleId>
              </a:tblPr>
              <a:tblGrid>
                <a:gridCol w="707762">
                  <a:extLst>
                    <a:ext uri="{9D8B030D-6E8A-4147-A177-3AD203B41FA5}">
                      <a16:colId xmlns:a16="http://schemas.microsoft.com/office/drawing/2014/main" val="2855085912"/>
                    </a:ext>
                  </a:extLst>
                </a:gridCol>
                <a:gridCol w="9870945">
                  <a:extLst>
                    <a:ext uri="{9D8B030D-6E8A-4147-A177-3AD203B41FA5}">
                      <a16:colId xmlns:a16="http://schemas.microsoft.com/office/drawing/2014/main" val="2105840097"/>
                    </a:ext>
                  </a:extLst>
                </a:gridCol>
              </a:tblGrid>
              <a:tr h="5319631">
                <a:tc>
                  <a:txBody>
                    <a:bodyPr/>
                    <a:lstStyle/>
                    <a:p>
                      <a:pPr algn="r">
                        <a:lnSpc>
                          <a:spcPct val="100000"/>
                        </a:lnSpc>
                        <a:spcAft>
                          <a:spcPts val="0"/>
                        </a:spcAft>
                      </a:pPr>
                      <a:r>
                        <a:rPr lang="nl-BE" sz="1800" b="0" dirty="0" smtClean="0">
                          <a:effectLst/>
                          <a:latin typeface="+mn-lt"/>
                          <a:ea typeface="+mn-ea"/>
                          <a:cs typeface="+mn-cs"/>
                        </a:rPr>
                        <a:t>26</a:t>
                      </a:r>
                    </a:p>
                    <a:p>
                      <a:pPr algn="r">
                        <a:lnSpc>
                          <a:spcPct val="100000"/>
                        </a:lnSpc>
                        <a:spcAft>
                          <a:spcPts val="0"/>
                        </a:spcAft>
                      </a:pPr>
                      <a:r>
                        <a:rPr lang="nl-BE" sz="1800" b="0" dirty="0" smtClean="0">
                          <a:effectLst/>
                          <a:latin typeface="+mn-lt"/>
                          <a:ea typeface="+mn-ea"/>
                          <a:cs typeface="+mn-cs"/>
                        </a:rPr>
                        <a:t>27</a:t>
                      </a:r>
                    </a:p>
                    <a:p>
                      <a:pPr algn="r">
                        <a:lnSpc>
                          <a:spcPct val="100000"/>
                        </a:lnSpc>
                        <a:spcAft>
                          <a:spcPts val="0"/>
                        </a:spcAft>
                      </a:pPr>
                      <a:r>
                        <a:rPr lang="nl-BE" sz="1800" b="0" dirty="0" smtClean="0">
                          <a:effectLst/>
                          <a:latin typeface="+mn-lt"/>
                          <a:ea typeface="+mn-ea"/>
                          <a:cs typeface="+mn-cs"/>
                        </a:rPr>
                        <a:t>28</a:t>
                      </a:r>
                    </a:p>
                    <a:p>
                      <a:pPr algn="r">
                        <a:lnSpc>
                          <a:spcPct val="100000"/>
                        </a:lnSpc>
                        <a:spcAft>
                          <a:spcPts val="0"/>
                        </a:spcAft>
                      </a:pPr>
                      <a:r>
                        <a:rPr lang="nl-BE" sz="1800" b="0" dirty="0" smtClean="0">
                          <a:effectLst/>
                          <a:latin typeface="+mn-lt"/>
                          <a:ea typeface="+mn-ea"/>
                          <a:cs typeface="+mn-cs"/>
                        </a:rPr>
                        <a:t>29</a:t>
                      </a:r>
                    </a:p>
                    <a:p>
                      <a:pPr algn="r">
                        <a:lnSpc>
                          <a:spcPct val="100000"/>
                        </a:lnSpc>
                        <a:spcAft>
                          <a:spcPts val="0"/>
                        </a:spcAft>
                      </a:pPr>
                      <a:r>
                        <a:rPr lang="nl-BE" sz="1800" b="0" dirty="0" smtClean="0">
                          <a:effectLst/>
                          <a:latin typeface="+mn-lt"/>
                          <a:ea typeface="+mn-ea"/>
                          <a:cs typeface="+mn-cs"/>
                        </a:rPr>
                        <a:t>30</a:t>
                      </a:r>
                    </a:p>
                    <a:p>
                      <a:pPr algn="r">
                        <a:lnSpc>
                          <a:spcPct val="100000"/>
                        </a:lnSpc>
                        <a:spcAft>
                          <a:spcPts val="0"/>
                        </a:spcAft>
                      </a:pPr>
                      <a:r>
                        <a:rPr lang="nl-BE" sz="1800" b="0" dirty="0" smtClean="0">
                          <a:effectLst/>
                          <a:latin typeface="+mn-lt"/>
                          <a:ea typeface="+mn-ea"/>
                          <a:cs typeface="+mn-cs"/>
                        </a:rPr>
                        <a:t>31</a:t>
                      </a:r>
                    </a:p>
                    <a:p>
                      <a:pPr algn="r">
                        <a:lnSpc>
                          <a:spcPct val="100000"/>
                        </a:lnSpc>
                        <a:spcAft>
                          <a:spcPts val="0"/>
                        </a:spcAft>
                      </a:pPr>
                      <a:r>
                        <a:rPr lang="nl-BE" sz="1800" b="0" dirty="0" smtClean="0">
                          <a:effectLst/>
                          <a:latin typeface="+mn-lt"/>
                          <a:ea typeface="+mn-ea"/>
                          <a:cs typeface="+mn-cs"/>
                        </a:rPr>
                        <a:t>32</a:t>
                      </a:r>
                    </a:p>
                    <a:p>
                      <a:pPr algn="r">
                        <a:lnSpc>
                          <a:spcPct val="100000"/>
                        </a:lnSpc>
                        <a:spcAft>
                          <a:spcPts val="0"/>
                        </a:spcAft>
                      </a:pPr>
                      <a:r>
                        <a:rPr lang="nl-BE" sz="1800" b="0" dirty="0" smtClean="0">
                          <a:effectLst/>
                          <a:latin typeface="+mn-lt"/>
                          <a:ea typeface="+mn-ea"/>
                          <a:cs typeface="+mn-cs"/>
                        </a:rPr>
                        <a:t>33</a:t>
                      </a:r>
                    </a:p>
                    <a:p>
                      <a:pPr algn="r">
                        <a:lnSpc>
                          <a:spcPct val="100000"/>
                        </a:lnSpc>
                        <a:spcAft>
                          <a:spcPts val="0"/>
                        </a:spcAft>
                      </a:pPr>
                      <a:r>
                        <a:rPr lang="nl-BE" sz="1800" b="0" dirty="0" smtClean="0">
                          <a:effectLst/>
                          <a:latin typeface="+mn-lt"/>
                          <a:ea typeface="+mn-ea"/>
                          <a:cs typeface="+mn-cs"/>
                        </a:rPr>
                        <a:t>34</a:t>
                      </a:r>
                    </a:p>
                    <a:p>
                      <a:pPr algn="r">
                        <a:lnSpc>
                          <a:spcPct val="100000"/>
                        </a:lnSpc>
                        <a:spcAft>
                          <a:spcPts val="0"/>
                        </a:spcAft>
                      </a:pPr>
                      <a:r>
                        <a:rPr lang="nl-BE" sz="1800" b="0" dirty="0" smtClean="0">
                          <a:effectLst/>
                          <a:latin typeface="+mn-lt"/>
                          <a:ea typeface="+mn-ea"/>
                          <a:cs typeface="+mn-cs"/>
                        </a:rPr>
                        <a:t>35</a:t>
                      </a:r>
                    </a:p>
                    <a:p>
                      <a:pPr algn="r">
                        <a:lnSpc>
                          <a:spcPct val="100000"/>
                        </a:lnSpc>
                        <a:spcAft>
                          <a:spcPts val="0"/>
                        </a:spcAft>
                      </a:pPr>
                      <a:r>
                        <a:rPr lang="nl-BE" sz="1800" b="0" dirty="0" smtClean="0">
                          <a:effectLst/>
                          <a:latin typeface="+mn-lt"/>
                          <a:ea typeface="+mn-ea"/>
                          <a:cs typeface="+mn-cs"/>
                        </a:rPr>
                        <a:t>36</a:t>
                      </a:r>
                    </a:p>
                    <a:p>
                      <a:pPr algn="r">
                        <a:lnSpc>
                          <a:spcPct val="100000"/>
                        </a:lnSpc>
                        <a:spcAft>
                          <a:spcPts val="0"/>
                        </a:spcAft>
                      </a:pPr>
                      <a:r>
                        <a:rPr lang="nl-BE" sz="1800" b="0" dirty="0" smtClean="0">
                          <a:effectLst/>
                          <a:latin typeface="+mn-lt"/>
                          <a:ea typeface="+mn-ea"/>
                          <a:cs typeface="+mn-cs"/>
                        </a:rPr>
                        <a:t>37</a:t>
                      </a:r>
                    </a:p>
                    <a:p>
                      <a:pPr algn="r">
                        <a:lnSpc>
                          <a:spcPct val="100000"/>
                        </a:lnSpc>
                        <a:spcAft>
                          <a:spcPts val="0"/>
                        </a:spcAft>
                      </a:pPr>
                      <a:r>
                        <a:rPr lang="nl-BE" sz="1800" b="0" dirty="0" smtClean="0">
                          <a:effectLst/>
                          <a:latin typeface="+mn-lt"/>
                          <a:ea typeface="+mn-ea"/>
                          <a:cs typeface="+mn-cs"/>
                        </a:rPr>
                        <a:t>38</a:t>
                      </a:r>
                    </a:p>
                    <a:p>
                      <a:pPr algn="r">
                        <a:lnSpc>
                          <a:spcPct val="100000"/>
                        </a:lnSpc>
                        <a:spcAft>
                          <a:spcPts val="0"/>
                        </a:spcAft>
                      </a:pPr>
                      <a:r>
                        <a:rPr lang="nl-BE" sz="1800" b="0" dirty="0" smtClean="0">
                          <a:effectLst/>
                          <a:latin typeface="+mn-lt"/>
                          <a:ea typeface="+mn-ea"/>
                          <a:cs typeface="+mn-cs"/>
                        </a:rPr>
                        <a:t>39</a:t>
                      </a:r>
                    </a:p>
                    <a:p>
                      <a:pPr algn="r">
                        <a:lnSpc>
                          <a:spcPct val="100000"/>
                        </a:lnSpc>
                        <a:spcAft>
                          <a:spcPts val="0"/>
                        </a:spcAft>
                      </a:pPr>
                      <a:r>
                        <a:rPr lang="nl-BE" sz="1800" b="0" dirty="0" smtClean="0">
                          <a:effectLst/>
                          <a:latin typeface="+mn-lt"/>
                          <a:ea typeface="+mn-ea"/>
                          <a:cs typeface="+mn-cs"/>
                        </a:rPr>
                        <a:t>40</a:t>
                      </a:r>
                    </a:p>
                    <a:p>
                      <a:pPr algn="r">
                        <a:lnSpc>
                          <a:spcPct val="100000"/>
                        </a:lnSpc>
                        <a:spcAft>
                          <a:spcPts val="0"/>
                        </a:spcAft>
                      </a:pPr>
                      <a:r>
                        <a:rPr lang="nl-BE" sz="1800" b="0" dirty="0" smtClean="0">
                          <a:effectLst/>
                          <a:latin typeface="+mn-lt"/>
                          <a:ea typeface="+mn-ea"/>
                          <a:cs typeface="+mn-cs"/>
                        </a:rPr>
                        <a:t>41</a:t>
                      </a:r>
                    </a:p>
                    <a:p>
                      <a:pPr algn="r">
                        <a:lnSpc>
                          <a:spcPct val="100000"/>
                        </a:lnSpc>
                        <a:spcAft>
                          <a:spcPts val="0"/>
                        </a:spcAft>
                      </a:pPr>
                      <a:r>
                        <a:rPr lang="nl-BE" sz="1800" b="0" dirty="0" smtClean="0">
                          <a:effectLst/>
                          <a:latin typeface="+mn-lt"/>
                          <a:ea typeface="+mn-ea"/>
                          <a:cs typeface="+mn-cs"/>
                        </a:rPr>
                        <a:t>42</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00000"/>
                        </a:lnSpc>
                        <a:spcBef>
                          <a:spcPts val="0"/>
                        </a:spcBef>
                        <a:spcAft>
                          <a:spcPts val="0"/>
                        </a:spcAft>
                        <a:tabLst>
                          <a:tab pos="200660" algn="l"/>
                          <a:tab pos="387350" algn="l"/>
                          <a:tab pos="562610" algn="l"/>
                        </a:tabLst>
                      </a:pPr>
                      <a:r>
                        <a:rPr lang="pt-BR" sz="1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&lt;p class="melding"&gt;</a:t>
                      </a:r>
                    </a:p>
                    <a:p>
                      <a:pPr algn="l">
                        <a:lnSpc>
                          <a:spcPct val="100000"/>
                        </a:lnSpc>
                        <a:spcBef>
                          <a:spcPts val="0"/>
                        </a:spcBef>
                        <a:spcAft>
                          <a:spcPts val="0"/>
                        </a:spcAft>
                        <a:tabLst>
                          <a:tab pos="200660" algn="l"/>
                          <a:tab pos="387350" algn="l"/>
                          <a:tab pos="562610" algn="l"/>
                        </a:tabLst>
                      </a:pPr>
                      <a:r>
                        <a:rPr lang="pt-BR" sz="18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&lt;?php</a:t>
                      </a:r>
                    </a:p>
                    <a:p>
                      <a:pPr algn="l">
                        <a:lnSpc>
                          <a:spcPct val="100000"/>
                        </a:lnSpc>
                        <a:spcBef>
                          <a:spcPts val="0"/>
                        </a:spcBef>
                        <a:spcAft>
                          <a:spcPts val="0"/>
                        </a:spcAft>
                        <a:tabLst>
                          <a:tab pos="200660" algn="l"/>
                          <a:tab pos="387350" algn="l"/>
                          <a:tab pos="562610" algn="l"/>
                        </a:tabLst>
                      </a:pPr>
                      <a:r>
                        <a:rPr lang="pt-BR" sz="18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$uploadmap = 'upload/';</a:t>
                      </a:r>
                    </a:p>
                    <a:p>
                      <a:pPr algn="l">
                        <a:lnSpc>
                          <a:spcPct val="100000"/>
                        </a:lnSpc>
                        <a:spcBef>
                          <a:spcPts val="0"/>
                        </a:spcBef>
                        <a:spcAft>
                          <a:spcPts val="0"/>
                        </a:spcAft>
                        <a:tabLst>
                          <a:tab pos="200660" algn="l"/>
                          <a:tab pos="387350" algn="l"/>
                          <a:tab pos="562610" algn="l"/>
                        </a:tabLst>
                      </a:pPr>
                      <a:r>
                        <a:rPr lang="pt-BR" sz="1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if (!empty($_FILES)) {</a:t>
                      </a:r>
                    </a:p>
                    <a:p>
                      <a:pPr algn="l">
                        <a:lnSpc>
                          <a:spcPct val="100000"/>
                        </a:lnSpc>
                        <a:spcBef>
                          <a:spcPts val="0"/>
                        </a:spcBef>
                        <a:spcAft>
                          <a:spcPts val="0"/>
                        </a:spcAft>
                        <a:tabLst>
                          <a:tab pos="200660" algn="l"/>
                          <a:tab pos="387350" algn="l"/>
                          <a:tab pos="562610" algn="l"/>
                        </a:tabLst>
                      </a:pPr>
                      <a:r>
                        <a:rPr lang="pt-BR" sz="1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switch(true):</a:t>
                      </a:r>
                    </a:p>
                    <a:p>
                      <a:pPr algn="l">
                        <a:lnSpc>
                          <a:spcPct val="100000"/>
                        </a:lnSpc>
                        <a:spcBef>
                          <a:spcPts val="0"/>
                        </a:spcBef>
                        <a:spcAft>
                          <a:spcPts val="0"/>
                        </a:spcAft>
                        <a:tabLst>
                          <a:tab pos="200660" algn="l"/>
                          <a:tab pos="387350" algn="l"/>
                          <a:tab pos="562610" algn="l"/>
                        </a:tabLst>
                      </a:pPr>
                      <a:r>
                        <a:rPr lang="pt-BR" sz="1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a:t>
                      </a:r>
                      <a:r>
                        <a:rPr lang="pt-BR" sz="1800" b="0" dirty="0" smtClean="0">
                          <a:solidFill>
                            <a:schemeClr val="bg1">
                              <a:lumMod val="65000"/>
                            </a:schemeClr>
                          </a:solidFill>
                          <a:effectLst/>
                          <a:latin typeface="Code New Roman" panose="020B0609020204030204" pitchFamily="49" charset="0"/>
                          <a:ea typeface="Times New Roman" panose="02020603050405020304" pitchFamily="18" charset="0"/>
                          <a:cs typeface="Code New Roman" panose="020B0609020204030204" pitchFamily="49" charset="0"/>
                        </a:rPr>
                        <a:t>//er is geen bestand geselecteerd</a:t>
                      </a:r>
                    </a:p>
                    <a:p>
                      <a:pPr algn="l">
                        <a:lnSpc>
                          <a:spcPct val="100000"/>
                        </a:lnSpc>
                        <a:spcBef>
                          <a:spcPts val="0"/>
                        </a:spcBef>
                        <a:spcAft>
                          <a:spcPts val="0"/>
                        </a:spcAft>
                        <a:tabLst>
                          <a:tab pos="200660" algn="l"/>
                          <a:tab pos="387350" algn="l"/>
                          <a:tab pos="562610" algn="l"/>
                        </a:tabLst>
                      </a:pPr>
                      <a:r>
                        <a:rPr lang="pt-BR" sz="1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case ($_FILES['bestand']['error'] === UPLOAD_ERR_NO_FILE): 					echo 'Je moet eerst een bestand selecteren.';</a:t>
                      </a:r>
                    </a:p>
                    <a:p>
                      <a:pPr algn="l">
                        <a:lnSpc>
                          <a:spcPct val="100000"/>
                        </a:lnSpc>
                        <a:spcBef>
                          <a:spcPts val="0"/>
                        </a:spcBef>
                        <a:spcAft>
                          <a:spcPts val="0"/>
                        </a:spcAft>
                        <a:tabLst>
                          <a:tab pos="200660" algn="l"/>
                          <a:tab pos="387350" algn="l"/>
                          <a:tab pos="562610" algn="l"/>
                        </a:tabLst>
                      </a:pPr>
                      <a:r>
                        <a:rPr lang="pt-BR" sz="1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break;</a:t>
                      </a:r>
                    </a:p>
                    <a:p>
                      <a:pPr algn="l">
                        <a:lnSpc>
                          <a:spcPct val="100000"/>
                        </a:lnSpc>
                        <a:spcBef>
                          <a:spcPts val="0"/>
                        </a:spcBef>
                        <a:spcAft>
                          <a:spcPts val="0"/>
                        </a:spcAft>
                        <a:tabLst>
                          <a:tab pos="200660" algn="l"/>
                          <a:tab pos="387350" algn="l"/>
                          <a:tab pos="562610" algn="l"/>
                        </a:tabLst>
                      </a:pPr>
                      <a:r>
                        <a:rPr lang="pt-BR" sz="1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a:t>
                      </a:r>
                      <a:r>
                        <a:rPr lang="pt-BR" sz="1800" b="0" dirty="0" smtClean="0">
                          <a:solidFill>
                            <a:schemeClr val="bg1">
                              <a:lumMod val="65000"/>
                            </a:schemeClr>
                          </a:solidFill>
                          <a:effectLst/>
                          <a:latin typeface="Code New Roman" panose="020B0609020204030204" pitchFamily="49" charset="0"/>
                          <a:ea typeface="Times New Roman" panose="02020603050405020304" pitchFamily="18" charset="0"/>
                          <a:cs typeface="Code New Roman" panose="020B0609020204030204" pitchFamily="49" charset="0"/>
                        </a:rPr>
                        <a:t>//het bestand wordt bewaard en de dank-pagina geopend</a:t>
                      </a:r>
                    </a:p>
                    <a:p>
                      <a:pPr algn="l">
                        <a:lnSpc>
                          <a:spcPct val="100000"/>
                        </a:lnSpc>
                        <a:spcBef>
                          <a:spcPts val="0"/>
                        </a:spcBef>
                        <a:spcAft>
                          <a:spcPts val="0"/>
                        </a:spcAft>
                        <a:tabLst>
                          <a:tab pos="200660" algn="l"/>
                          <a:tab pos="387350" algn="l"/>
                          <a:tab pos="562610" algn="l"/>
                        </a:tabLst>
                      </a:pPr>
                      <a:r>
                        <a:rPr lang="pt-BR" sz="1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default:</a:t>
                      </a:r>
                    </a:p>
                    <a:p>
                      <a:pPr algn="l">
                        <a:lnSpc>
                          <a:spcPct val="100000"/>
                        </a:lnSpc>
                        <a:spcBef>
                          <a:spcPts val="0"/>
                        </a:spcBef>
                        <a:spcAft>
                          <a:spcPts val="0"/>
                        </a:spcAft>
                        <a:tabLst>
                          <a:tab pos="200660" algn="l"/>
                          <a:tab pos="387350" algn="l"/>
                          <a:tab pos="562610" algn="l"/>
                        </a:tabLst>
                      </a:pPr>
                      <a:r>
                        <a:rPr lang="pt-BR" sz="1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a:t>
                      </a:r>
                      <a:r>
                        <a:rPr lang="pt-BR" sz="18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move_uploaded_file($_FILES['bestand']['tmp_name'], 							$uploadmap.$_FILES['bestand']['name']);</a:t>
                      </a:r>
                    </a:p>
                    <a:p>
                      <a:pPr algn="l">
                        <a:lnSpc>
                          <a:spcPct val="100000"/>
                        </a:lnSpc>
                        <a:spcBef>
                          <a:spcPts val="0"/>
                        </a:spcBef>
                        <a:spcAft>
                          <a:spcPts val="0"/>
                        </a:spcAft>
                        <a:tabLst>
                          <a:tab pos="200660" algn="l"/>
                          <a:tab pos="387350" algn="l"/>
                          <a:tab pos="562610" algn="l"/>
                        </a:tabLst>
                      </a:pPr>
                      <a:r>
                        <a:rPr lang="pt-BR" sz="18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$_SESSION['foto'] = $_FILES['bestand']['name'];</a:t>
                      </a:r>
                    </a:p>
                    <a:p>
                      <a:pPr algn="l">
                        <a:lnSpc>
                          <a:spcPct val="100000"/>
                        </a:lnSpc>
                        <a:spcBef>
                          <a:spcPts val="0"/>
                        </a:spcBef>
                        <a:spcAft>
                          <a:spcPts val="0"/>
                        </a:spcAft>
                        <a:tabLst>
                          <a:tab pos="200660" algn="l"/>
                          <a:tab pos="387350" algn="l"/>
                          <a:tab pos="562610" algn="l"/>
                        </a:tabLst>
                      </a:pPr>
                      <a:r>
                        <a:rPr lang="pt-BR" sz="18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header("Location: begin.php?page=dank");</a:t>
                      </a:r>
                    </a:p>
                    <a:p>
                      <a:pPr algn="l">
                        <a:lnSpc>
                          <a:spcPct val="100000"/>
                        </a:lnSpc>
                        <a:spcBef>
                          <a:spcPts val="0"/>
                        </a:spcBef>
                        <a:spcAft>
                          <a:spcPts val="0"/>
                        </a:spcAft>
                        <a:tabLst>
                          <a:tab pos="200660" algn="l"/>
                          <a:tab pos="387350" algn="l"/>
                          <a:tab pos="562610" algn="l"/>
                        </a:tabLst>
                      </a:pPr>
                      <a:r>
                        <a:rPr lang="pt-BR" sz="1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endswitch;</a:t>
                      </a:r>
                    </a:p>
                    <a:p>
                      <a:pPr algn="l">
                        <a:lnSpc>
                          <a:spcPct val="100000"/>
                        </a:lnSpc>
                        <a:spcBef>
                          <a:spcPts val="0"/>
                        </a:spcBef>
                        <a:spcAft>
                          <a:spcPts val="0"/>
                        </a:spcAft>
                        <a:tabLst>
                          <a:tab pos="200660" algn="l"/>
                          <a:tab pos="387350" algn="l"/>
                          <a:tab pos="562610" algn="l"/>
                        </a:tabLst>
                      </a:pPr>
                      <a:r>
                        <a:rPr lang="pt-BR" sz="1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a:t>
                      </a:r>
                      <a:r>
                        <a:rPr lang="pt-BR" sz="18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a:t>
                      </a:r>
                    </a:p>
                    <a:p>
                      <a:pPr algn="l">
                        <a:lnSpc>
                          <a:spcPct val="100000"/>
                        </a:lnSpc>
                        <a:spcBef>
                          <a:spcPts val="0"/>
                        </a:spcBef>
                        <a:spcAft>
                          <a:spcPts val="0"/>
                        </a:spcAft>
                        <a:tabLst>
                          <a:tab pos="200660" algn="l"/>
                          <a:tab pos="387350" algn="l"/>
                          <a:tab pos="562610" algn="l"/>
                        </a:tabLst>
                      </a:pPr>
                      <a:r>
                        <a:rPr lang="pt-BR" sz="18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?&gt;</a:t>
                      </a:r>
                    </a:p>
                    <a:p>
                      <a:pPr algn="l">
                        <a:lnSpc>
                          <a:spcPct val="100000"/>
                        </a:lnSpc>
                        <a:spcBef>
                          <a:spcPts val="0"/>
                        </a:spcBef>
                        <a:spcAft>
                          <a:spcPts val="0"/>
                        </a:spcAft>
                        <a:tabLst>
                          <a:tab pos="200660" algn="l"/>
                          <a:tab pos="387350" algn="l"/>
                          <a:tab pos="562610" algn="l"/>
                        </a:tabLst>
                      </a:pPr>
                      <a:r>
                        <a:rPr lang="pt-BR" sz="18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&lt;/p&gt;</a:t>
                      </a:r>
                    </a:p>
                  </a:txBody>
                  <a:tcPr marL="89535" marR="895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12953234"/>
                  </a:ext>
                </a:extLst>
              </a:tr>
            </a:tbl>
          </a:graphicData>
        </a:graphic>
      </p:graphicFrame>
    </p:spTree>
    <p:extLst>
      <p:ext uri="{BB962C8B-B14F-4D97-AF65-F5344CB8AC3E}">
        <p14:creationId xmlns:p14="http://schemas.microsoft.com/office/powerpoint/2010/main" val="42400686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6" name="Titel 1"/>
          <p:cNvSpPr>
            <a:spLocks noGrp="1"/>
          </p:cNvSpPr>
          <p:nvPr>
            <p:ph type="title"/>
          </p:nvPr>
        </p:nvSpPr>
        <p:spPr>
          <a:xfrm>
            <a:off x="1463039" y="210578"/>
            <a:ext cx="10578707" cy="1077309"/>
          </a:xfrm>
          <a:solidFill>
            <a:schemeClr val="accent2">
              <a:lumMod val="75000"/>
            </a:schemeClr>
          </a:solidFill>
        </p:spPr>
        <p:txBody>
          <a:bodyPr>
            <a:normAutofit/>
          </a:bodyPr>
          <a:lstStyle/>
          <a:p>
            <a:r>
              <a:rPr lang="nl-BE" dirty="0" smtClean="0">
                <a:solidFill>
                  <a:schemeClr val="bg1"/>
                </a:solidFill>
              </a:rPr>
              <a:t>12.5 Een bestand uploaden</a:t>
            </a:r>
            <a:endParaRPr lang="nl-BE" dirty="0">
              <a:solidFill>
                <a:schemeClr val="bg1"/>
              </a:solidFill>
            </a:endParaRPr>
          </a:p>
        </p:txBody>
      </p:sp>
      <p:sp>
        <p:nvSpPr>
          <p:cNvPr id="18" name="Rechthoek 17"/>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205</a:t>
            </a:r>
            <a:endParaRPr lang="nl-BE" dirty="0">
              <a:solidFill>
                <a:schemeClr val="accent2">
                  <a:lumMod val="75000"/>
                </a:schemeClr>
              </a:solidFill>
            </a:endParaRPr>
          </a:p>
        </p:txBody>
      </p:sp>
      <p:sp>
        <p:nvSpPr>
          <p:cNvPr id="17" name="Rechthoek 16"/>
          <p:cNvSpPr/>
          <p:nvPr/>
        </p:nvSpPr>
        <p:spPr>
          <a:xfrm>
            <a:off x="287382" y="2478950"/>
            <a:ext cx="920079" cy="676599"/>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vb12 </a:t>
            </a:r>
            <a:br>
              <a:rPr lang="nl-BE" dirty="0" smtClean="0">
                <a:solidFill>
                  <a:schemeClr val="accent2">
                    <a:lumMod val="75000"/>
                  </a:schemeClr>
                </a:solidFill>
              </a:rPr>
            </a:br>
            <a:r>
              <a:rPr lang="nl-BE" dirty="0" smtClean="0">
                <a:solidFill>
                  <a:schemeClr val="accent2">
                    <a:lumMod val="75000"/>
                  </a:schemeClr>
                </a:solidFill>
              </a:rPr>
              <a:t>stap11 </a:t>
            </a:r>
            <a:endParaRPr lang="nl-BE" dirty="0">
              <a:solidFill>
                <a:schemeClr val="accent2">
                  <a:lumMod val="75000"/>
                </a:schemeClr>
              </a:solidFill>
            </a:endParaRPr>
          </a:p>
        </p:txBody>
      </p:sp>
      <p:pic>
        <p:nvPicPr>
          <p:cNvPr id="19" name="Afbeelding 18"/>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87382" y="1495206"/>
            <a:ext cx="944688" cy="869170"/>
          </a:xfrm>
          <a:prstGeom prst="rect">
            <a:avLst/>
          </a:prstGeom>
        </p:spPr>
      </p:pic>
      <p:sp>
        <p:nvSpPr>
          <p:cNvPr id="20" name="Tekstvak 19"/>
          <p:cNvSpPr txBox="1"/>
          <p:nvPr/>
        </p:nvSpPr>
        <p:spPr>
          <a:xfrm>
            <a:off x="1362698" y="1406571"/>
            <a:ext cx="10679048" cy="2246769"/>
          </a:xfrm>
          <a:prstGeom prst="rect">
            <a:avLst/>
          </a:prstGeom>
          <a:noFill/>
        </p:spPr>
        <p:txBody>
          <a:bodyPr wrap="square" rtlCol="0">
            <a:spAutoFit/>
          </a:bodyPr>
          <a:lstStyle/>
          <a:p>
            <a:pPr marL="514350" indent="-514350">
              <a:spcBef>
                <a:spcPts val="1200"/>
              </a:spcBef>
              <a:buClr>
                <a:schemeClr val="accent6"/>
              </a:buClr>
              <a:buFont typeface="Wingdings 3" panose="05040102010807070707" pitchFamily="18" charset="2"/>
              <a:buChar char=""/>
            </a:pPr>
            <a:r>
              <a:rPr lang="nl-BE" sz="2800" dirty="0" smtClean="0">
                <a:cs typeface="Code New Roman" panose="020B0609020204030204" pitchFamily="49" charset="0"/>
              </a:rPr>
              <a:t>Wanneer </a:t>
            </a:r>
            <a:r>
              <a:rPr lang="nl-BE" sz="2800" dirty="0">
                <a:cs typeface="Code New Roman" panose="020B0609020204030204" pitchFamily="49" charset="0"/>
              </a:rPr>
              <a:t>er reeds een bestand met dezelfde bestandsnaam bestaat in de map </a:t>
            </a:r>
            <a:r>
              <a:rPr lang="nl-BE" sz="2800" dirty="0">
                <a:solidFill>
                  <a:schemeClr val="accent6"/>
                </a:solidFill>
                <a:latin typeface="Code New Roman" panose="020B0609020204030204" pitchFamily="49" charset="0"/>
                <a:cs typeface="Code New Roman" panose="020B0609020204030204" pitchFamily="49" charset="0"/>
              </a:rPr>
              <a:t>upload</a:t>
            </a:r>
            <a:r>
              <a:rPr lang="nl-BE" sz="2800" dirty="0">
                <a:cs typeface="Code New Roman" panose="020B0609020204030204" pitchFamily="49" charset="0"/>
              </a:rPr>
              <a:t>, wordt dat bestand overschreven. Dat moet vermeden worden. Wanneer er reeds een bestand met dezelfde naam bestaat, moet er een foutmelding weergegeven worden. Voeg een voorwaarde toe:</a:t>
            </a:r>
          </a:p>
        </p:txBody>
      </p:sp>
      <p:graphicFrame>
        <p:nvGraphicFramePr>
          <p:cNvPr id="21" name="Tabel 20"/>
          <p:cNvGraphicFramePr>
            <a:graphicFrameLocks noGrp="1"/>
          </p:cNvGraphicFramePr>
          <p:nvPr>
            <p:extLst>
              <p:ext uri="{D42A27DB-BD31-4B8C-83A1-F6EECF244321}">
                <p14:modId xmlns:p14="http://schemas.microsoft.com/office/powerpoint/2010/main" val="495484238"/>
              </p:ext>
            </p:extLst>
          </p:nvPr>
        </p:nvGraphicFramePr>
        <p:xfrm>
          <a:off x="1463039" y="4202911"/>
          <a:ext cx="10578707" cy="2103120"/>
        </p:xfrm>
        <a:graphic>
          <a:graphicData uri="http://schemas.openxmlformats.org/drawingml/2006/table">
            <a:tbl>
              <a:tblPr firstRow="1" firstCol="1" bandRow="1">
                <a:tableStyleId>{5C22544A-7EE6-4342-B048-85BDC9FD1C3A}</a:tableStyleId>
              </a:tblPr>
              <a:tblGrid>
                <a:gridCol w="707762">
                  <a:extLst>
                    <a:ext uri="{9D8B030D-6E8A-4147-A177-3AD203B41FA5}">
                      <a16:colId xmlns:a16="http://schemas.microsoft.com/office/drawing/2014/main" val="2855085912"/>
                    </a:ext>
                  </a:extLst>
                </a:gridCol>
                <a:gridCol w="9870945">
                  <a:extLst>
                    <a:ext uri="{9D8B030D-6E8A-4147-A177-3AD203B41FA5}">
                      <a16:colId xmlns:a16="http://schemas.microsoft.com/office/drawing/2014/main" val="2105840097"/>
                    </a:ext>
                  </a:extLst>
                </a:gridCol>
              </a:tblGrid>
              <a:tr h="0">
                <a:tc>
                  <a:txBody>
                    <a:bodyPr/>
                    <a:lstStyle/>
                    <a:p>
                      <a:pPr algn="r">
                        <a:lnSpc>
                          <a:spcPct val="100000"/>
                        </a:lnSpc>
                        <a:spcAft>
                          <a:spcPts val="0"/>
                        </a:spcAft>
                      </a:pPr>
                      <a:endParaRPr lang="nl-BE" sz="2300" b="0" dirty="0" smtClean="0">
                        <a:effectLst/>
                        <a:latin typeface="+mn-lt"/>
                        <a:ea typeface="+mn-ea"/>
                        <a:cs typeface="+mn-cs"/>
                      </a:endParaRPr>
                    </a:p>
                    <a:p>
                      <a:pPr algn="r">
                        <a:lnSpc>
                          <a:spcPct val="100000"/>
                        </a:lnSpc>
                        <a:spcAft>
                          <a:spcPts val="0"/>
                        </a:spcAft>
                      </a:pPr>
                      <a:r>
                        <a:rPr lang="nl-BE" sz="2300" b="0" dirty="0" smtClean="0">
                          <a:effectLst/>
                          <a:latin typeface="+mn-lt"/>
                          <a:ea typeface="+mn-ea"/>
                          <a:cs typeface="+mn-cs"/>
                        </a:rPr>
                        <a:t>41</a:t>
                      </a:r>
                    </a:p>
                    <a:p>
                      <a:pPr algn="r">
                        <a:lnSpc>
                          <a:spcPct val="100000"/>
                        </a:lnSpc>
                        <a:spcAft>
                          <a:spcPts val="0"/>
                        </a:spcAft>
                      </a:pPr>
                      <a:r>
                        <a:rPr lang="nl-BE" sz="2300" b="0" dirty="0" smtClean="0">
                          <a:effectLst/>
                          <a:latin typeface="+mn-lt"/>
                          <a:ea typeface="+mn-ea"/>
                          <a:cs typeface="+mn-cs"/>
                        </a:rPr>
                        <a:t>42</a:t>
                      </a:r>
                    </a:p>
                    <a:p>
                      <a:pPr algn="r">
                        <a:lnSpc>
                          <a:spcPct val="100000"/>
                        </a:lnSpc>
                        <a:spcAft>
                          <a:spcPts val="0"/>
                        </a:spcAft>
                      </a:pPr>
                      <a:r>
                        <a:rPr lang="nl-BE" sz="2300" b="0" dirty="0" smtClean="0">
                          <a:effectLst/>
                          <a:latin typeface="+mn-lt"/>
                          <a:ea typeface="+mn-ea"/>
                          <a:cs typeface="+mn-cs"/>
                        </a:rPr>
                        <a:t>43</a:t>
                      </a:r>
                    </a:p>
                    <a:p>
                      <a:pPr algn="r">
                        <a:lnSpc>
                          <a:spcPct val="100000"/>
                        </a:lnSpc>
                        <a:spcAft>
                          <a:spcPts val="0"/>
                        </a:spcAft>
                      </a:pPr>
                      <a:r>
                        <a:rPr lang="nl-BE" sz="2300" b="0" dirty="0" smtClean="0">
                          <a:effectLst/>
                          <a:latin typeface="+mn-lt"/>
                          <a:ea typeface="+mn-ea"/>
                          <a:cs typeface="+mn-cs"/>
                        </a:rPr>
                        <a:t>44</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00000"/>
                        </a:lnSpc>
                        <a:spcBef>
                          <a:spcPts val="0"/>
                        </a:spcBef>
                        <a:spcAft>
                          <a:spcPts val="0"/>
                        </a:spcAft>
                        <a:tabLst>
                          <a:tab pos="200660" algn="l"/>
                          <a:tab pos="387350" algn="l"/>
                          <a:tab pos="562610" algn="l"/>
                        </a:tabLst>
                      </a:pPr>
                      <a:r>
                        <a:rPr lang="pt-BR" sz="23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a:t>
                      </a:r>
                    </a:p>
                    <a:p>
                      <a:pPr algn="l">
                        <a:lnSpc>
                          <a:spcPct val="100000"/>
                        </a:lnSpc>
                        <a:spcBef>
                          <a:spcPts val="0"/>
                        </a:spcBef>
                        <a:spcAft>
                          <a:spcPts val="0"/>
                        </a:spcAft>
                        <a:tabLst>
                          <a:tab pos="200660" algn="l"/>
                          <a:tab pos="387350" algn="l"/>
                          <a:tab pos="562610" algn="l"/>
                        </a:tabLst>
                      </a:pPr>
                      <a:r>
                        <a:rPr lang="nl-BE" sz="2300" b="0" dirty="0" smtClean="0">
                          <a:solidFill>
                            <a:schemeClr val="bg1">
                              <a:lumMod val="65000"/>
                            </a:schemeClr>
                          </a:solidFill>
                          <a:effectLst/>
                          <a:latin typeface="Code New Roman" panose="020B0609020204030204" pitchFamily="49" charset="0"/>
                          <a:ea typeface="Times New Roman" panose="02020603050405020304" pitchFamily="18" charset="0"/>
                          <a:cs typeface="Code New Roman" panose="020B0609020204030204" pitchFamily="49" charset="0"/>
                        </a:rPr>
                        <a:t>//er is geen bestand geselecteerd</a:t>
                      </a:r>
                    </a:p>
                    <a:p>
                      <a:pPr algn="l">
                        <a:lnSpc>
                          <a:spcPct val="100000"/>
                        </a:lnSpc>
                        <a:spcBef>
                          <a:spcPts val="0"/>
                        </a:spcBef>
                        <a:spcAft>
                          <a:spcPts val="0"/>
                        </a:spcAft>
                        <a:tabLst>
                          <a:tab pos="200660" algn="l"/>
                          <a:tab pos="387350" algn="l"/>
                          <a:tab pos="562610" algn="l"/>
                        </a:tabLst>
                      </a:pPr>
                      <a:r>
                        <a:rPr lang="nl-BE" sz="23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case (</a:t>
                      </a:r>
                      <a:r>
                        <a:rPr lang="nl-BE" sz="2300" b="0" dirty="0" err="1"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file_exists</a:t>
                      </a:r>
                      <a:r>
                        <a:rPr lang="nl-BE" sz="23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a:t>
                      </a:r>
                      <a:r>
                        <a:rPr lang="nl-BE" sz="2300" b="0" dirty="0" err="1"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uploadmap.$_FILES</a:t>
                      </a:r>
                      <a:r>
                        <a:rPr lang="nl-BE" sz="23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['bestand']['name'])):</a:t>
                      </a:r>
                    </a:p>
                    <a:p>
                      <a:pPr algn="l">
                        <a:lnSpc>
                          <a:spcPct val="100000"/>
                        </a:lnSpc>
                        <a:spcBef>
                          <a:spcPts val="0"/>
                        </a:spcBef>
                        <a:spcAft>
                          <a:spcPts val="0"/>
                        </a:spcAft>
                        <a:tabLst>
                          <a:tab pos="200660" algn="l"/>
                          <a:tab pos="387350" algn="l"/>
                          <a:tab pos="562610" algn="l"/>
                        </a:tabLst>
                      </a:pPr>
                      <a:r>
                        <a:rPr lang="nl-BE" sz="23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echo 'Er bestaat al een bestand met dezelfde naam.';</a:t>
                      </a:r>
                    </a:p>
                    <a:p>
                      <a:pPr algn="l">
                        <a:lnSpc>
                          <a:spcPct val="100000"/>
                        </a:lnSpc>
                        <a:spcBef>
                          <a:spcPts val="0"/>
                        </a:spcBef>
                        <a:spcAft>
                          <a:spcPts val="0"/>
                        </a:spcAft>
                        <a:tabLst>
                          <a:tab pos="200660" algn="l"/>
                          <a:tab pos="387350" algn="l"/>
                          <a:tab pos="562610" algn="l"/>
                        </a:tabLst>
                      </a:pPr>
                      <a:r>
                        <a:rPr lang="nl-BE" sz="23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break;</a:t>
                      </a:r>
                    </a:p>
                    <a:p>
                      <a:pPr algn="l">
                        <a:lnSpc>
                          <a:spcPct val="100000"/>
                        </a:lnSpc>
                        <a:spcBef>
                          <a:spcPts val="0"/>
                        </a:spcBef>
                        <a:spcAft>
                          <a:spcPts val="0"/>
                        </a:spcAft>
                        <a:tabLst>
                          <a:tab pos="200660" algn="l"/>
                          <a:tab pos="387350" algn="l"/>
                          <a:tab pos="562610" algn="l"/>
                        </a:tabLst>
                      </a:pPr>
                      <a:endParaRPr lang="pt-BR" sz="23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endParaRPr>
                    </a:p>
                  </a:txBody>
                  <a:tcPr marL="89535" marR="895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12953234"/>
                  </a:ext>
                </a:extLst>
              </a:tr>
            </a:tbl>
          </a:graphicData>
        </a:graphic>
      </p:graphicFrame>
    </p:spTree>
    <p:extLst>
      <p:ext uri="{BB962C8B-B14F-4D97-AF65-F5344CB8AC3E}">
        <p14:creationId xmlns:p14="http://schemas.microsoft.com/office/powerpoint/2010/main" val="3828563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6" name="Titel 1"/>
          <p:cNvSpPr>
            <a:spLocks noGrp="1"/>
          </p:cNvSpPr>
          <p:nvPr>
            <p:ph type="title"/>
          </p:nvPr>
        </p:nvSpPr>
        <p:spPr>
          <a:xfrm>
            <a:off x="1463039" y="210578"/>
            <a:ext cx="10578707" cy="1077309"/>
          </a:xfrm>
          <a:solidFill>
            <a:schemeClr val="accent2">
              <a:lumMod val="75000"/>
            </a:schemeClr>
          </a:solidFill>
        </p:spPr>
        <p:txBody>
          <a:bodyPr>
            <a:normAutofit/>
          </a:bodyPr>
          <a:lstStyle/>
          <a:p>
            <a:r>
              <a:rPr lang="nl-BE" dirty="0" smtClean="0">
                <a:solidFill>
                  <a:schemeClr val="bg1"/>
                </a:solidFill>
              </a:rPr>
              <a:t>12.5 Een bestand uploaden</a:t>
            </a:r>
            <a:endParaRPr lang="nl-BE" dirty="0">
              <a:solidFill>
                <a:schemeClr val="bg1"/>
              </a:solidFill>
            </a:endParaRPr>
          </a:p>
        </p:txBody>
      </p:sp>
      <p:sp>
        <p:nvSpPr>
          <p:cNvPr id="18" name="Rechthoek 17"/>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205</a:t>
            </a:r>
            <a:endParaRPr lang="nl-BE" dirty="0">
              <a:solidFill>
                <a:schemeClr val="accent2">
                  <a:lumMod val="75000"/>
                </a:schemeClr>
              </a:solidFill>
            </a:endParaRPr>
          </a:p>
        </p:txBody>
      </p:sp>
      <p:sp>
        <p:nvSpPr>
          <p:cNvPr id="22" name="Rechthoek 21"/>
          <p:cNvSpPr/>
          <p:nvPr/>
        </p:nvSpPr>
        <p:spPr>
          <a:xfrm>
            <a:off x="1463039" y="1430411"/>
            <a:ext cx="3419512" cy="1680695"/>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nl-BE" sz="2400" dirty="0" err="1">
                <a:latin typeface="Code New Roman" panose="020B0609020204030204" pitchFamily="49" charset="0"/>
                <a:cs typeface="Code New Roman" panose="020B0609020204030204" pitchFamily="49" charset="0"/>
              </a:rPr>
              <a:t>substr</a:t>
            </a:r>
            <a:r>
              <a:rPr lang="nl-BE" sz="2400" dirty="0">
                <a:latin typeface="Code New Roman" panose="020B0609020204030204" pitchFamily="49" charset="0"/>
                <a:cs typeface="Code New Roman" panose="020B0609020204030204" pitchFamily="49" charset="0"/>
              </a:rPr>
              <a:t>(string, </a:t>
            </a:r>
          </a:p>
          <a:p>
            <a:r>
              <a:rPr lang="nl-BE" sz="2400" dirty="0" smtClean="0">
                <a:latin typeface="Code New Roman" panose="020B0609020204030204" pitchFamily="49" charset="0"/>
                <a:cs typeface="Code New Roman" panose="020B0609020204030204" pitchFamily="49" charset="0"/>
              </a:rPr>
              <a:t>positie, [lengte])</a:t>
            </a:r>
            <a:endParaRPr lang="nl-BE" sz="2400" dirty="0">
              <a:latin typeface="Code New Roman" panose="020B0609020204030204" pitchFamily="49" charset="0"/>
              <a:cs typeface="Code New Roman" panose="020B0609020204030204" pitchFamily="49" charset="0"/>
            </a:endParaRPr>
          </a:p>
        </p:txBody>
      </p:sp>
      <p:sp>
        <p:nvSpPr>
          <p:cNvPr id="23" name="Rechthoek 22"/>
          <p:cNvSpPr/>
          <p:nvPr/>
        </p:nvSpPr>
        <p:spPr>
          <a:xfrm>
            <a:off x="1463039" y="3223016"/>
            <a:ext cx="3419512" cy="1680695"/>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nl-BE" sz="2400" dirty="0" err="1">
                <a:latin typeface="Code New Roman" panose="020B0609020204030204" pitchFamily="49" charset="0"/>
                <a:cs typeface="Code New Roman" panose="020B0609020204030204" pitchFamily="49" charset="0"/>
              </a:rPr>
              <a:t>strpos</a:t>
            </a:r>
            <a:r>
              <a:rPr lang="nl-BE" sz="2400" dirty="0">
                <a:latin typeface="Code New Roman" panose="020B0609020204030204" pitchFamily="49" charset="0"/>
                <a:cs typeface="Code New Roman" panose="020B0609020204030204" pitchFamily="49" charset="0"/>
              </a:rPr>
              <a:t>(string, </a:t>
            </a:r>
          </a:p>
          <a:p>
            <a:r>
              <a:rPr lang="nl-BE" sz="2400" dirty="0" err="1">
                <a:latin typeface="Code New Roman" panose="020B0609020204030204" pitchFamily="49" charset="0"/>
                <a:cs typeface="Code New Roman" panose="020B0609020204030204" pitchFamily="49" charset="0"/>
              </a:rPr>
              <a:t>substring</a:t>
            </a:r>
            <a:r>
              <a:rPr lang="nl-BE" sz="2400" dirty="0">
                <a:latin typeface="Code New Roman" panose="020B0609020204030204" pitchFamily="49" charset="0"/>
                <a:cs typeface="Code New Roman" panose="020B0609020204030204" pitchFamily="49" charset="0"/>
              </a:rPr>
              <a:t>)</a:t>
            </a:r>
          </a:p>
        </p:txBody>
      </p:sp>
      <p:sp>
        <p:nvSpPr>
          <p:cNvPr id="24" name="Rechthoek 23"/>
          <p:cNvSpPr/>
          <p:nvPr/>
        </p:nvSpPr>
        <p:spPr>
          <a:xfrm>
            <a:off x="1463039" y="5029196"/>
            <a:ext cx="3419512" cy="1680695"/>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nl-BE" sz="2400" dirty="0" err="1">
                <a:latin typeface="Code New Roman" panose="020B0609020204030204" pitchFamily="49" charset="0"/>
                <a:cs typeface="Code New Roman" panose="020B0609020204030204" pitchFamily="49" charset="0"/>
              </a:rPr>
              <a:t>strtolower</a:t>
            </a:r>
            <a:r>
              <a:rPr lang="nl-BE" sz="2400" dirty="0">
                <a:latin typeface="Code New Roman" panose="020B0609020204030204" pitchFamily="49" charset="0"/>
                <a:cs typeface="Code New Roman" panose="020B0609020204030204" pitchFamily="49" charset="0"/>
              </a:rPr>
              <a:t>(string)</a:t>
            </a:r>
          </a:p>
        </p:txBody>
      </p:sp>
      <p:sp>
        <p:nvSpPr>
          <p:cNvPr id="25" name="Rechthoek 24"/>
          <p:cNvSpPr/>
          <p:nvPr/>
        </p:nvSpPr>
        <p:spPr>
          <a:xfrm>
            <a:off x="5039304" y="1455985"/>
            <a:ext cx="7002441" cy="1656721"/>
          </a:xfrm>
          <a:prstGeom prst="rect">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nl-BE" sz="2800" dirty="0">
              <a:latin typeface="Code New Roman" panose="020B0609020204030204" pitchFamily="49" charset="0"/>
              <a:cs typeface="Code New Roman" panose="020B0609020204030204" pitchFamily="49" charset="0"/>
            </a:endParaRPr>
          </a:p>
        </p:txBody>
      </p:sp>
      <p:sp>
        <p:nvSpPr>
          <p:cNvPr id="26" name="Rechthoek 25"/>
          <p:cNvSpPr/>
          <p:nvPr/>
        </p:nvSpPr>
        <p:spPr>
          <a:xfrm>
            <a:off x="5039304" y="3246989"/>
            <a:ext cx="7002441" cy="1656721"/>
          </a:xfrm>
          <a:prstGeom prst="rect">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nl-BE" sz="2800" dirty="0">
              <a:latin typeface="Code New Roman" panose="020B0609020204030204" pitchFamily="49" charset="0"/>
              <a:cs typeface="Code New Roman" panose="020B0609020204030204" pitchFamily="49" charset="0"/>
            </a:endParaRPr>
          </a:p>
        </p:txBody>
      </p:sp>
      <p:sp>
        <p:nvSpPr>
          <p:cNvPr id="27" name="Rechthoek 26"/>
          <p:cNvSpPr/>
          <p:nvPr/>
        </p:nvSpPr>
        <p:spPr>
          <a:xfrm>
            <a:off x="5039304" y="5054771"/>
            <a:ext cx="7002441" cy="1655120"/>
          </a:xfrm>
          <a:prstGeom prst="rect">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nl-BE" sz="2800" dirty="0">
              <a:latin typeface="Code New Roman" panose="020B0609020204030204" pitchFamily="49" charset="0"/>
              <a:cs typeface="Code New Roman" panose="020B0609020204030204" pitchFamily="49" charset="0"/>
            </a:endParaRPr>
          </a:p>
        </p:txBody>
      </p:sp>
      <p:pic>
        <p:nvPicPr>
          <p:cNvPr id="28" name="Afbeelding 27"/>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71176" y="1530696"/>
            <a:ext cx="952489" cy="933857"/>
          </a:xfrm>
          <a:prstGeom prst="rect">
            <a:avLst/>
          </a:prstGeom>
        </p:spPr>
      </p:pic>
      <p:sp>
        <p:nvSpPr>
          <p:cNvPr id="2" name="Tekstvak 1"/>
          <p:cNvSpPr txBox="1"/>
          <p:nvPr/>
        </p:nvSpPr>
        <p:spPr>
          <a:xfrm>
            <a:off x="5153512" y="1526268"/>
            <a:ext cx="6774024" cy="1569660"/>
          </a:xfrm>
          <a:prstGeom prst="rect">
            <a:avLst/>
          </a:prstGeom>
          <a:noFill/>
        </p:spPr>
        <p:txBody>
          <a:bodyPr wrap="square" rtlCol="0">
            <a:spAutoFit/>
          </a:bodyPr>
          <a:lstStyle/>
          <a:p>
            <a:r>
              <a:rPr lang="nl-BE" sz="2400" dirty="0" smtClean="0"/>
              <a:t>Haalt een deel uit een string, te beginnen vanaf een bepaalde positie en van een bepaalde lengte. Het opgeven van de lengte is optioneel.</a:t>
            </a:r>
            <a:endParaRPr lang="nl-BE" sz="2400" dirty="0"/>
          </a:p>
        </p:txBody>
      </p:sp>
      <p:sp>
        <p:nvSpPr>
          <p:cNvPr id="29" name="Tekstvak 28"/>
          <p:cNvSpPr txBox="1"/>
          <p:nvPr/>
        </p:nvSpPr>
        <p:spPr>
          <a:xfrm>
            <a:off x="5153512" y="3278533"/>
            <a:ext cx="6774024" cy="830997"/>
          </a:xfrm>
          <a:prstGeom prst="rect">
            <a:avLst/>
          </a:prstGeom>
          <a:noFill/>
        </p:spPr>
        <p:txBody>
          <a:bodyPr wrap="square" rtlCol="0">
            <a:spAutoFit/>
          </a:bodyPr>
          <a:lstStyle/>
          <a:p>
            <a:r>
              <a:rPr lang="nl-BE" sz="2400" dirty="0" smtClean="0"/>
              <a:t>Geeft de positie weer waar een deel in een string voor het eerst voorkomt.</a:t>
            </a:r>
            <a:endParaRPr lang="nl-BE" sz="2400" dirty="0"/>
          </a:p>
        </p:txBody>
      </p:sp>
      <p:sp>
        <p:nvSpPr>
          <p:cNvPr id="30" name="Tekstvak 29"/>
          <p:cNvSpPr txBox="1"/>
          <p:nvPr/>
        </p:nvSpPr>
        <p:spPr>
          <a:xfrm>
            <a:off x="5153512" y="5120638"/>
            <a:ext cx="6774024" cy="461665"/>
          </a:xfrm>
          <a:prstGeom prst="rect">
            <a:avLst/>
          </a:prstGeom>
          <a:noFill/>
        </p:spPr>
        <p:txBody>
          <a:bodyPr wrap="square" rtlCol="0">
            <a:spAutoFit/>
          </a:bodyPr>
          <a:lstStyle/>
          <a:p>
            <a:r>
              <a:rPr lang="nl-BE" sz="2400" dirty="0" smtClean="0"/>
              <a:t>Zet een string volledig in kleine letters</a:t>
            </a:r>
            <a:endParaRPr lang="nl-BE" sz="2400" dirty="0"/>
          </a:p>
        </p:txBody>
      </p:sp>
    </p:spTree>
    <p:extLst>
      <p:ext uri="{BB962C8B-B14F-4D97-AF65-F5344CB8AC3E}">
        <p14:creationId xmlns:p14="http://schemas.microsoft.com/office/powerpoint/2010/main" val="1279121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1000"/>
                                        <p:tgtEl>
                                          <p:spTgt spid="2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0"/>
                                        </p:tgtEl>
                                        <p:attrNameLst>
                                          <p:attrName>style.visibility</p:attrName>
                                        </p:attrNameLst>
                                      </p:cBhvr>
                                      <p:to>
                                        <p:strVal val="visible"/>
                                      </p:to>
                                    </p:set>
                                    <p:animEffect transition="in" filter="fade">
                                      <p:cBhvr>
                                        <p:cTn id="17" dur="10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9" grpId="0"/>
      <p:bldP spid="30"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6" name="Titel 1"/>
          <p:cNvSpPr>
            <a:spLocks noGrp="1"/>
          </p:cNvSpPr>
          <p:nvPr>
            <p:ph type="title"/>
          </p:nvPr>
        </p:nvSpPr>
        <p:spPr>
          <a:xfrm>
            <a:off x="1463039" y="210578"/>
            <a:ext cx="10578707" cy="1077309"/>
          </a:xfrm>
          <a:solidFill>
            <a:schemeClr val="accent2">
              <a:lumMod val="75000"/>
            </a:schemeClr>
          </a:solidFill>
        </p:spPr>
        <p:txBody>
          <a:bodyPr>
            <a:normAutofit/>
          </a:bodyPr>
          <a:lstStyle/>
          <a:p>
            <a:r>
              <a:rPr lang="nl-BE" dirty="0" smtClean="0">
                <a:solidFill>
                  <a:schemeClr val="bg1"/>
                </a:solidFill>
              </a:rPr>
              <a:t>12.5 Een bestand uploaden</a:t>
            </a:r>
            <a:endParaRPr lang="nl-BE" dirty="0">
              <a:solidFill>
                <a:schemeClr val="bg1"/>
              </a:solidFill>
            </a:endParaRPr>
          </a:p>
        </p:txBody>
      </p:sp>
      <p:sp>
        <p:nvSpPr>
          <p:cNvPr id="18" name="Rechthoek 17"/>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205</a:t>
            </a:r>
            <a:endParaRPr lang="nl-BE" dirty="0">
              <a:solidFill>
                <a:schemeClr val="accent2">
                  <a:lumMod val="75000"/>
                </a:schemeClr>
              </a:solidFill>
            </a:endParaRPr>
          </a:p>
        </p:txBody>
      </p:sp>
      <p:sp>
        <p:nvSpPr>
          <p:cNvPr id="22" name="Rechthoek 21"/>
          <p:cNvSpPr/>
          <p:nvPr/>
        </p:nvSpPr>
        <p:spPr>
          <a:xfrm>
            <a:off x="1463039" y="1430411"/>
            <a:ext cx="3419512" cy="1680695"/>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nl-BE" sz="2400">
                <a:latin typeface="Code New Roman" panose="020B0609020204030204" pitchFamily="49" charset="0"/>
                <a:cs typeface="Code New Roman" panose="020B0609020204030204" pitchFamily="49" charset="0"/>
              </a:rPr>
              <a:t>strtoupper(string)</a:t>
            </a:r>
            <a:endParaRPr lang="nl-BE" sz="2400" dirty="0">
              <a:latin typeface="Code New Roman" panose="020B0609020204030204" pitchFamily="49" charset="0"/>
              <a:cs typeface="Code New Roman" panose="020B0609020204030204" pitchFamily="49" charset="0"/>
            </a:endParaRPr>
          </a:p>
        </p:txBody>
      </p:sp>
      <p:sp>
        <p:nvSpPr>
          <p:cNvPr id="23" name="Rechthoek 22"/>
          <p:cNvSpPr/>
          <p:nvPr/>
        </p:nvSpPr>
        <p:spPr>
          <a:xfrm>
            <a:off x="1463039" y="3223016"/>
            <a:ext cx="3419512" cy="1680695"/>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nl-BE" sz="2400">
                <a:latin typeface="Code New Roman" panose="020B0609020204030204" pitchFamily="49" charset="0"/>
                <a:cs typeface="Code New Roman" panose="020B0609020204030204" pitchFamily="49" charset="0"/>
              </a:rPr>
              <a:t>strlen(string)</a:t>
            </a:r>
            <a:endParaRPr lang="nl-BE" sz="2400" dirty="0">
              <a:latin typeface="Code New Roman" panose="020B0609020204030204" pitchFamily="49" charset="0"/>
              <a:cs typeface="Code New Roman" panose="020B0609020204030204" pitchFamily="49" charset="0"/>
            </a:endParaRPr>
          </a:p>
        </p:txBody>
      </p:sp>
      <p:sp>
        <p:nvSpPr>
          <p:cNvPr id="24" name="Rechthoek 23"/>
          <p:cNvSpPr/>
          <p:nvPr/>
        </p:nvSpPr>
        <p:spPr>
          <a:xfrm>
            <a:off x="1463039" y="5029196"/>
            <a:ext cx="3419512" cy="1680695"/>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nl-BE" sz="2400">
                <a:latin typeface="Code New Roman" panose="020B0609020204030204" pitchFamily="49" charset="0"/>
                <a:cs typeface="Code New Roman" panose="020B0609020204030204" pitchFamily="49" charset="0"/>
              </a:rPr>
              <a:t>str_word_count</a:t>
            </a:r>
          </a:p>
          <a:p>
            <a:r>
              <a:rPr lang="nl-BE" sz="2400">
                <a:latin typeface="Code New Roman" panose="020B0609020204030204" pitchFamily="49" charset="0"/>
                <a:cs typeface="Code New Roman" panose="020B0609020204030204" pitchFamily="49" charset="0"/>
              </a:rPr>
              <a:t>(string)</a:t>
            </a:r>
            <a:endParaRPr lang="nl-BE" sz="2400" dirty="0">
              <a:latin typeface="Code New Roman" panose="020B0609020204030204" pitchFamily="49" charset="0"/>
              <a:cs typeface="Code New Roman" panose="020B0609020204030204" pitchFamily="49" charset="0"/>
            </a:endParaRPr>
          </a:p>
        </p:txBody>
      </p:sp>
      <p:sp>
        <p:nvSpPr>
          <p:cNvPr id="25" name="Rechthoek 24"/>
          <p:cNvSpPr/>
          <p:nvPr/>
        </p:nvSpPr>
        <p:spPr>
          <a:xfrm>
            <a:off x="5039304" y="1455985"/>
            <a:ext cx="7002441" cy="1656721"/>
          </a:xfrm>
          <a:prstGeom prst="rect">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nl-BE" sz="2800" dirty="0">
              <a:latin typeface="Code New Roman" panose="020B0609020204030204" pitchFamily="49" charset="0"/>
              <a:cs typeface="Code New Roman" panose="020B0609020204030204" pitchFamily="49" charset="0"/>
            </a:endParaRPr>
          </a:p>
        </p:txBody>
      </p:sp>
      <p:sp>
        <p:nvSpPr>
          <p:cNvPr id="26" name="Rechthoek 25"/>
          <p:cNvSpPr/>
          <p:nvPr/>
        </p:nvSpPr>
        <p:spPr>
          <a:xfrm>
            <a:off x="5039304" y="3246989"/>
            <a:ext cx="7002441" cy="1656721"/>
          </a:xfrm>
          <a:prstGeom prst="rect">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nl-BE" sz="2800" dirty="0">
              <a:latin typeface="Code New Roman" panose="020B0609020204030204" pitchFamily="49" charset="0"/>
              <a:cs typeface="Code New Roman" panose="020B0609020204030204" pitchFamily="49" charset="0"/>
            </a:endParaRPr>
          </a:p>
        </p:txBody>
      </p:sp>
      <p:sp>
        <p:nvSpPr>
          <p:cNvPr id="27" name="Rechthoek 26"/>
          <p:cNvSpPr/>
          <p:nvPr/>
        </p:nvSpPr>
        <p:spPr>
          <a:xfrm>
            <a:off x="5039304" y="5054771"/>
            <a:ext cx="7002441" cy="1655120"/>
          </a:xfrm>
          <a:prstGeom prst="rect">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nl-BE" sz="2800" dirty="0">
              <a:latin typeface="Code New Roman" panose="020B0609020204030204" pitchFamily="49" charset="0"/>
              <a:cs typeface="Code New Roman" panose="020B0609020204030204" pitchFamily="49" charset="0"/>
            </a:endParaRPr>
          </a:p>
        </p:txBody>
      </p:sp>
      <p:pic>
        <p:nvPicPr>
          <p:cNvPr id="28" name="Afbeelding 27"/>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71176" y="1530696"/>
            <a:ext cx="952489" cy="933857"/>
          </a:xfrm>
          <a:prstGeom prst="rect">
            <a:avLst/>
          </a:prstGeom>
        </p:spPr>
      </p:pic>
      <p:sp>
        <p:nvSpPr>
          <p:cNvPr id="19" name="Tekstvak 18"/>
          <p:cNvSpPr txBox="1"/>
          <p:nvPr/>
        </p:nvSpPr>
        <p:spPr>
          <a:xfrm>
            <a:off x="5153512" y="1574940"/>
            <a:ext cx="6774024" cy="461665"/>
          </a:xfrm>
          <a:prstGeom prst="rect">
            <a:avLst/>
          </a:prstGeom>
          <a:noFill/>
        </p:spPr>
        <p:txBody>
          <a:bodyPr wrap="square" rtlCol="0">
            <a:spAutoFit/>
          </a:bodyPr>
          <a:lstStyle/>
          <a:p>
            <a:r>
              <a:rPr lang="nl-BE" sz="2400" dirty="0" smtClean="0"/>
              <a:t>Zet een string volledig in hoofdletters</a:t>
            </a:r>
            <a:endParaRPr lang="nl-BE" sz="2400" dirty="0"/>
          </a:p>
        </p:txBody>
      </p:sp>
      <p:sp>
        <p:nvSpPr>
          <p:cNvPr id="20" name="Tekstvak 19"/>
          <p:cNvSpPr txBox="1"/>
          <p:nvPr/>
        </p:nvSpPr>
        <p:spPr>
          <a:xfrm>
            <a:off x="5153512" y="3286990"/>
            <a:ext cx="6774024" cy="461665"/>
          </a:xfrm>
          <a:prstGeom prst="rect">
            <a:avLst/>
          </a:prstGeom>
          <a:noFill/>
        </p:spPr>
        <p:txBody>
          <a:bodyPr wrap="square" rtlCol="0">
            <a:spAutoFit/>
          </a:bodyPr>
          <a:lstStyle/>
          <a:p>
            <a:r>
              <a:rPr lang="nl-BE" sz="2400" dirty="0" smtClean="0"/>
              <a:t>Geeft de lengte van een string</a:t>
            </a:r>
            <a:endParaRPr lang="nl-BE" sz="2400" dirty="0"/>
          </a:p>
        </p:txBody>
      </p:sp>
      <p:sp>
        <p:nvSpPr>
          <p:cNvPr id="21" name="Tekstvak 20"/>
          <p:cNvSpPr txBox="1"/>
          <p:nvPr/>
        </p:nvSpPr>
        <p:spPr>
          <a:xfrm>
            <a:off x="5153512" y="5207614"/>
            <a:ext cx="6774024" cy="461665"/>
          </a:xfrm>
          <a:prstGeom prst="rect">
            <a:avLst/>
          </a:prstGeom>
          <a:noFill/>
        </p:spPr>
        <p:txBody>
          <a:bodyPr wrap="square" rtlCol="0">
            <a:spAutoFit/>
          </a:bodyPr>
          <a:lstStyle/>
          <a:p>
            <a:r>
              <a:rPr lang="nl-BE" sz="2400" dirty="0" smtClean="0"/>
              <a:t>Geeft het aantal woorden in een string</a:t>
            </a:r>
            <a:endParaRPr lang="nl-BE" sz="2400" dirty="0"/>
          </a:p>
        </p:txBody>
      </p:sp>
    </p:spTree>
    <p:extLst>
      <p:ext uri="{BB962C8B-B14F-4D97-AF65-F5344CB8AC3E}">
        <p14:creationId xmlns:p14="http://schemas.microsoft.com/office/powerpoint/2010/main" val="2189636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10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10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12.1 Een lokale webserver</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190</a:t>
            </a:r>
            <a:endParaRPr lang="nl-BE" dirty="0">
              <a:solidFill>
                <a:schemeClr val="accent2">
                  <a:lumMod val="75000"/>
                </a:schemeClr>
              </a:solidFill>
            </a:endParaRPr>
          </a:p>
        </p:txBody>
      </p:sp>
      <p:pic>
        <p:nvPicPr>
          <p:cNvPr id="18" name="Afbeelding 17"/>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87382" y="1495206"/>
            <a:ext cx="944688" cy="869170"/>
          </a:xfrm>
          <a:prstGeom prst="rect">
            <a:avLst/>
          </a:prstGeom>
        </p:spPr>
      </p:pic>
      <p:pic>
        <p:nvPicPr>
          <p:cNvPr id="15" name="Afbeelding 14"/>
          <p:cNvPicPr>
            <a:picLocks noChangeAspect="1"/>
          </p:cNvPicPr>
          <p:nvPr/>
        </p:nvPicPr>
        <p:blipFill>
          <a:blip r:embed="rId5"/>
          <a:stretch>
            <a:fillRect/>
          </a:stretch>
        </p:blipFill>
        <p:spPr>
          <a:xfrm>
            <a:off x="2494771" y="1495206"/>
            <a:ext cx="7899531" cy="5132330"/>
          </a:xfrm>
          <a:prstGeom prst="rect">
            <a:avLst/>
          </a:prstGeom>
        </p:spPr>
      </p:pic>
      <p:sp>
        <p:nvSpPr>
          <p:cNvPr id="19" name="Afgeronde rechthoek 18"/>
          <p:cNvSpPr/>
          <p:nvPr/>
        </p:nvSpPr>
        <p:spPr>
          <a:xfrm>
            <a:off x="6074229" y="2621902"/>
            <a:ext cx="877077" cy="401216"/>
          </a:xfrm>
          <a:prstGeom prst="round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590667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6" name="Titel 1"/>
          <p:cNvSpPr>
            <a:spLocks noGrp="1"/>
          </p:cNvSpPr>
          <p:nvPr>
            <p:ph type="title"/>
          </p:nvPr>
        </p:nvSpPr>
        <p:spPr>
          <a:xfrm>
            <a:off x="1463039" y="210578"/>
            <a:ext cx="10578707" cy="1077309"/>
          </a:xfrm>
          <a:solidFill>
            <a:schemeClr val="accent2">
              <a:lumMod val="75000"/>
            </a:schemeClr>
          </a:solidFill>
        </p:spPr>
        <p:txBody>
          <a:bodyPr>
            <a:normAutofit/>
          </a:bodyPr>
          <a:lstStyle/>
          <a:p>
            <a:r>
              <a:rPr lang="nl-BE" dirty="0" smtClean="0">
                <a:solidFill>
                  <a:schemeClr val="bg1"/>
                </a:solidFill>
              </a:rPr>
              <a:t>12.5 Een bestand uploaden</a:t>
            </a:r>
            <a:endParaRPr lang="nl-BE" dirty="0">
              <a:solidFill>
                <a:schemeClr val="bg1"/>
              </a:solidFill>
            </a:endParaRPr>
          </a:p>
        </p:txBody>
      </p:sp>
      <p:sp>
        <p:nvSpPr>
          <p:cNvPr id="18" name="Rechthoek 17"/>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206</a:t>
            </a:r>
            <a:endParaRPr lang="nl-BE" dirty="0">
              <a:solidFill>
                <a:schemeClr val="accent2">
                  <a:lumMod val="75000"/>
                </a:schemeClr>
              </a:solidFill>
            </a:endParaRPr>
          </a:p>
        </p:txBody>
      </p:sp>
      <p:sp>
        <p:nvSpPr>
          <p:cNvPr id="22" name="Rechthoek 21"/>
          <p:cNvSpPr/>
          <p:nvPr/>
        </p:nvSpPr>
        <p:spPr>
          <a:xfrm>
            <a:off x="1463039" y="1430411"/>
            <a:ext cx="3419512" cy="1680695"/>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nl-BE" sz="2400">
                <a:latin typeface="Code New Roman" panose="020B0609020204030204" pitchFamily="49" charset="0"/>
                <a:cs typeface="Code New Roman" panose="020B0609020204030204" pitchFamily="49" charset="0"/>
              </a:rPr>
              <a:t>strrev(string)</a:t>
            </a:r>
            <a:endParaRPr lang="nl-BE" sz="2400" dirty="0">
              <a:latin typeface="Code New Roman" panose="020B0609020204030204" pitchFamily="49" charset="0"/>
              <a:cs typeface="Code New Roman" panose="020B0609020204030204" pitchFamily="49" charset="0"/>
            </a:endParaRPr>
          </a:p>
        </p:txBody>
      </p:sp>
      <p:sp>
        <p:nvSpPr>
          <p:cNvPr id="23" name="Rechthoek 22"/>
          <p:cNvSpPr/>
          <p:nvPr/>
        </p:nvSpPr>
        <p:spPr>
          <a:xfrm>
            <a:off x="1463039" y="3223016"/>
            <a:ext cx="3419512" cy="1680695"/>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nl-BE" sz="2400" dirty="0" err="1" smtClean="0">
                <a:latin typeface="Code New Roman" panose="020B0609020204030204" pitchFamily="49" charset="0"/>
                <a:cs typeface="Code New Roman" panose="020B0609020204030204" pitchFamily="49" charset="0"/>
              </a:rPr>
              <a:t>str_replace</a:t>
            </a:r>
            <a:r>
              <a:rPr lang="nl-BE" sz="2400" dirty="0" smtClean="0">
                <a:latin typeface="Code New Roman" panose="020B0609020204030204" pitchFamily="49" charset="0"/>
                <a:cs typeface="Code New Roman" panose="020B0609020204030204" pitchFamily="49" charset="0"/>
              </a:rPr>
              <a:t>(</a:t>
            </a:r>
            <a:r>
              <a:rPr lang="nl-BE" sz="2400" dirty="0" err="1" smtClean="0">
                <a:latin typeface="Code New Roman" panose="020B0609020204030204" pitchFamily="49" charset="0"/>
                <a:cs typeface="Code New Roman" panose="020B0609020204030204" pitchFamily="49" charset="0"/>
              </a:rPr>
              <a:t>string,woord,vervangwoord</a:t>
            </a:r>
            <a:r>
              <a:rPr lang="nl-BE" sz="2400" dirty="0" smtClean="0">
                <a:latin typeface="Code New Roman" panose="020B0609020204030204" pitchFamily="49" charset="0"/>
                <a:cs typeface="Code New Roman" panose="020B0609020204030204" pitchFamily="49" charset="0"/>
              </a:rPr>
              <a:t>)</a:t>
            </a:r>
            <a:endParaRPr lang="nl-BE" sz="2400" dirty="0">
              <a:latin typeface="Code New Roman" panose="020B0609020204030204" pitchFamily="49" charset="0"/>
              <a:cs typeface="Code New Roman" panose="020B0609020204030204" pitchFamily="49" charset="0"/>
            </a:endParaRPr>
          </a:p>
        </p:txBody>
      </p:sp>
      <p:sp>
        <p:nvSpPr>
          <p:cNvPr id="24" name="Rechthoek 23"/>
          <p:cNvSpPr/>
          <p:nvPr/>
        </p:nvSpPr>
        <p:spPr>
          <a:xfrm>
            <a:off x="1463039" y="5029196"/>
            <a:ext cx="3419512" cy="1680695"/>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nl-BE" sz="2400">
                <a:latin typeface="Code New Roman" panose="020B0609020204030204" pitchFamily="49" charset="0"/>
                <a:cs typeface="Code New Roman" panose="020B0609020204030204" pitchFamily="49" charset="0"/>
              </a:rPr>
              <a:t>str_split(string)</a:t>
            </a:r>
            <a:endParaRPr lang="nl-BE" sz="2400" dirty="0">
              <a:latin typeface="Code New Roman" panose="020B0609020204030204" pitchFamily="49" charset="0"/>
              <a:cs typeface="Code New Roman" panose="020B0609020204030204" pitchFamily="49" charset="0"/>
            </a:endParaRPr>
          </a:p>
        </p:txBody>
      </p:sp>
      <p:sp>
        <p:nvSpPr>
          <p:cNvPr id="25" name="Rechthoek 24"/>
          <p:cNvSpPr/>
          <p:nvPr/>
        </p:nvSpPr>
        <p:spPr>
          <a:xfrm>
            <a:off x="5039304" y="1455985"/>
            <a:ext cx="7002441" cy="1656721"/>
          </a:xfrm>
          <a:prstGeom prst="rect">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nl-BE" sz="2800" dirty="0">
              <a:latin typeface="Code New Roman" panose="020B0609020204030204" pitchFamily="49" charset="0"/>
              <a:cs typeface="Code New Roman" panose="020B0609020204030204" pitchFamily="49" charset="0"/>
            </a:endParaRPr>
          </a:p>
        </p:txBody>
      </p:sp>
      <p:sp>
        <p:nvSpPr>
          <p:cNvPr id="26" name="Rechthoek 25"/>
          <p:cNvSpPr/>
          <p:nvPr/>
        </p:nvSpPr>
        <p:spPr>
          <a:xfrm>
            <a:off x="5039304" y="3246989"/>
            <a:ext cx="7002441" cy="1656721"/>
          </a:xfrm>
          <a:prstGeom prst="rect">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nl-BE" sz="2800" dirty="0">
              <a:latin typeface="Code New Roman" panose="020B0609020204030204" pitchFamily="49" charset="0"/>
              <a:cs typeface="Code New Roman" panose="020B0609020204030204" pitchFamily="49" charset="0"/>
            </a:endParaRPr>
          </a:p>
        </p:txBody>
      </p:sp>
      <p:sp>
        <p:nvSpPr>
          <p:cNvPr id="27" name="Rechthoek 26"/>
          <p:cNvSpPr/>
          <p:nvPr/>
        </p:nvSpPr>
        <p:spPr>
          <a:xfrm>
            <a:off x="5039304" y="5054771"/>
            <a:ext cx="7002441" cy="1655120"/>
          </a:xfrm>
          <a:prstGeom prst="rect">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nl-BE" sz="2800" dirty="0">
              <a:latin typeface="Code New Roman" panose="020B0609020204030204" pitchFamily="49" charset="0"/>
              <a:cs typeface="Code New Roman" panose="020B0609020204030204" pitchFamily="49" charset="0"/>
            </a:endParaRPr>
          </a:p>
        </p:txBody>
      </p:sp>
      <p:pic>
        <p:nvPicPr>
          <p:cNvPr id="28" name="Afbeelding 27"/>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71176" y="1530696"/>
            <a:ext cx="952489" cy="933857"/>
          </a:xfrm>
          <a:prstGeom prst="rect">
            <a:avLst/>
          </a:prstGeom>
        </p:spPr>
      </p:pic>
      <p:sp>
        <p:nvSpPr>
          <p:cNvPr id="19" name="Tekstvak 18"/>
          <p:cNvSpPr txBox="1"/>
          <p:nvPr/>
        </p:nvSpPr>
        <p:spPr>
          <a:xfrm>
            <a:off x="5153512" y="1506779"/>
            <a:ext cx="6774024" cy="830997"/>
          </a:xfrm>
          <a:prstGeom prst="rect">
            <a:avLst/>
          </a:prstGeom>
          <a:noFill/>
        </p:spPr>
        <p:txBody>
          <a:bodyPr wrap="square" rtlCol="0">
            <a:spAutoFit/>
          </a:bodyPr>
          <a:lstStyle/>
          <a:p>
            <a:r>
              <a:rPr lang="nl-BE" sz="2400" dirty="0" smtClean="0"/>
              <a:t>Zet de tekens van een string in omgekeerde volgorde.</a:t>
            </a:r>
            <a:endParaRPr lang="nl-BE" sz="2400" dirty="0"/>
          </a:p>
        </p:txBody>
      </p:sp>
      <p:sp>
        <p:nvSpPr>
          <p:cNvPr id="20" name="Tekstvak 19"/>
          <p:cNvSpPr txBox="1"/>
          <p:nvPr/>
        </p:nvSpPr>
        <p:spPr>
          <a:xfrm>
            <a:off x="5153512" y="3288213"/>
            <a:ext cx="6774024" cy="830997"/>
          </a:xfrm>
          <a:prstGeom prst="rect">
            <a:avLst/>
          </a:prstGeom>
          <a:noFill/>
        </p:spPr>
        <p:txBody>
          <a:bodyPr wrap="square" rtlCol="0">
            <a:spAutoFit/>
          </a:bodyPr>
          <a:lstStyle/>
          <a:p>
            <a:r>
              <a:rPr lang="nl-BE" sz="2400" dirty="0" smtClean="0"/>
              <a:t>Vervangt een teken of een tekenreeks in een string door een ander teken of tekenreeks.</a:t>
            </a:r>
            <a:endParaRPr lang="nl-BE" sz="2400" dirty="0"/>
          </a:p>
        </p:txBody>
      </p:sp>
      <p:sp>
        <p:nvSpPr>
          <p:cNvPr id="21" name="Tekstvak 20"/>
          <p:cNvSpPr txBox="1"/>
          <p:nvPr/>
        </p:nvSpPr>
        <p:spPr>
          <a:xfrm>
            <a:off x="5153512" y="5120638"/>
            <a:ext cx="6774024" cy="461665"/>
          </a:xfrm>
          <a:prstGeom prst="rect">
            <a:avLst/>
          </a:prstGeom>
          <a:noFill/>
        </p:spPr>
        <p:txBody>
          <a:bodyPr wrap="square" rtlCol="0">
            <a:spAutoFit/>
          </a:bodyPr>
          <a:lstStyle/>
          <a:p>
            <a:r>
              <a:rPr lang="nl-BE" sz="2400" dirty="0" smtClean="0"/>
              <a:t>Maakt van de tekens in een string een array.</a:t>
            </a:r>
            <a:endParaRPr lang="nl-BE" sz="2400" dirty="0"/>
          </a:p>
        </p:txBody>
      </p:sp>
    </p:spTree>
    <p:extLst>
      <p:ext uri="{BB962C8B-B14F-4D97-AF65-F5344CB8AC3E}">
        <p14:creationId xmlns:p14="http://schemas.microsoft.com/office/powerpoint/2010/main" val="3589876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10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10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1"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6" name="Titel 1"/>
          <p:cNvSpPr>
            <a:spLocks noGrp="1"/>
          </p:cNvSpPr>
          <p:nvPr>
            <p:ph type="title"/>
          </p:nvPr>
        </p:nvSpPr>
        <p:spPr>
          <a:xfrm>
            <a:off x="1463039" y="210578"/>
            <a:ext cx="10578707" cy="1077309"/>
          </a:xfrm>
          <a:solidFill>
            <a:schemeClr val="accent2">
              <a:lumMod val="75000"/>
            </a:schemeClr>
          </a:solidFill>
        </p:spPr>
        <p:txBody>
          <a:bodyPr>
            <a:normAutofit/>
          </a:bodyPr>
          <a:lstStyle/>
          <a:p>
            <a:r>
              <a:rPr lang="nl-BE" dirty="0" smtClean="0">
                <a:solidFill>
                  <a:schemeClr val="bg1"/>
                </a:solidFill>
              </a:rPr>
              <a:t>12.5 Een bestand uploaden</a:t>
            </a:r>
            <a:endParaRPr lang="nl-BE" dirty="0">
              <a:solidFill>
                <a:schemeClr val="bg1"/>
              </a:solidFill>
            </a:endParaRPr>
          </a:p>
        </p:txBody>
      </p:sp>
      <p:sp>
        <p:nvSpPr>
          <p:cNvPr id="18" name="Rechthoek 17"/>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206</a:t>
            </a:r>
            <a:endParaRPr lang="nl-BE" dirty="0">
              <a:solidFill>
                <a:schemeClr val="accent2">
                  <a:lumMod val="75000"/>
                </a:schemeClr>
              </a:solidFill>
            </a:endParaRPr>
          </a:p>
        </p:txBody>
      </p:sp>
      <p:sp>
        <p:nvSpPr>
          <p:cNvPr id="17" name="Rechthoek 16"/>
          <p:cNvSpPr/>
          <p:nvPr/>
        </p:nvSpPr>
        <p:spPr>
          <a:xfrm>
            <a:off x="287382" y="2478950"/>
            <a:ext cx="920079" cy="676599"/>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vb12 </a:t>
            </a:r>
            <a:br>
              <a:rPr lang="nl-BE" dirty="0" smtClean="0">
                <a:solidFill>
                  <a:schemeClr val="accent2">
                    <a:lumMod val="75000"/>
                  </a:schemeClr>
                </a:solidFill>
              </a:rPr>
            </a:br>
            <a:r>
              <a:rPr lang="nl-BE" dirty="0" smtClean="0">
                <a:solidFill>
                  <a:schemeClr val="accent2">
                    <a:lumMod val="75000"/>
                  </a:schemeClr>
                </a:solidFill>
              </a:rPr>
              <a:t>stap12 </a:t>
            </a:r>
            <a:endParaRPr lang="nl-BE" dirty="0">
              <a:solidFill>
                <a:schemeClr val="accent2">
                  <a:lumMod val="75000"/>
                </a:schemeClr>
              </a:solidFill>
            </a:endParaRPr>
          </a:p>
        </p:txBody>
      </p:sp>
      <p:pic>
        <p:nvPicPr>
          <p:cNvPr id="19" name="Afbeelding 18"/>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87382" y="1495206"/>
            <a:ext cx="944688" cy="869170"/>
          </a:xfrm>
          <a:prstGeom prst="rect">
            <a:avLst/>
          </a:prstGeom>
        </p:spPr>
      </p:pic>
      <p:sp>
        <p:nvSpPr>
          <p:cNvPr id="20" name="Tekstvak 19"/>
          <p:cNvSpPr txBox="1"/>
          <p:nvPr/>
        </p:nvSpPr>
        <p:spPr>
          <a:xfrm>
            <a:off x="1362698" y="1406571"/>
            <a:ext cx="10679048" cy="954107"/>
          </a:xfrm>
          <a:prstGeom prst="rect">
            <a:avLst/>
          </a:prstGeom>
          <a:noFill/>
        </p:spPr>
        <p:txBody>
          <a:bodyPr wrap="square" rtlCol="0">
            <a:spAutoFit/>
          </a:bodyPr>
          <a:lstStyle/>
          <a:p>
            <a:pPr marL="514350" indent="-514350">
              <a:spcBef>
                <a:spcPts val="1200"/>
              </a:spcBef>
              <a:buClr>
                <a:schemeClr val="accent6"/>
              </a:buClr>
              <a:buFont typeface="Wingdings 3" panose="05040102010807070707" pitchFamily="18" charset="2"/>
              <a:buChar char=""/>
            </a:pPr>
            <a:r>
              <a:rPr lang="nl-BE" sz="2800" dirty="0" smtClean="0">
                <a:cs typeface="Code New Roman" panose="020B0609020204030204" pitchFamily="49" charset="0"/>
              </a:rPr>
              <a:t>Enkel </a:t>
            </a:r>
            <a:r>
              <a:rPr lang="nl-BE" sz="2800" dirty="0">
                <a:cs typeface="Code New Roman" panose="020B0609020204030204" pitchFamily="49" charset="0"/>
              </a:rPr>
              <a:t>bestanden met de bestandsextensies .jpg, .</a:t>
            </a:r>
            <a:r>
              <a:rPr lang="nl-BE" sz="2800" dirty="0" err="1">
                <a:cs typeface="Code New Roman" panose="020B0609020204030204" pitchFamily="49" charset="0"/>
              </a:rPr>
              <a:t>jpeg</a:t>
            </a:r>
            <a:r>
              <a:rPr lang="nl-BE" sz="2800" dirty="0">
                <a:cs typeface="Code New Roman" panose="020B0609020204030204" pitchFamily="49" charset="0"/>
              </a:rPr>
              <a:t> en .</a:t>
            </a:r>
            <a:r>
              <a:rPr lang="nl-BE" sz="2800" dirty="0" err="1">
                <a:cs typeface="Code New Roman" panose="020B0609020204030204" pitchFamily="49" charset="0"/>
              </a:rPr>
              <a:t>png</a:t>
            </a:r>
            <a:r>
              <a:rPr lang="nl-BE" sz="2800" dirty="0">
                <a:cs typeface="Code New Roman" panose="020B0609020204030204" pitchFamily="49" charset="0"/>
              </a:rPr>
              <a:t> worden </a:t>
            </a:r>
            <a:r>
              <a:rPr lang="nl-BE" sz="2800" dirty="0" smtClean="0">
                <a:cs typeface="Code New Roman" panose="020B0609020204030204" pitchFamily="49" charset="0"/>
              </a:rPr>
              <a:t>toegestaan</a:t>
            </a:r>
            <a:r>
              <a:rPr lang="nl-BE" sz="2800" dirty="0">
                <a:cs typeface="Code New Roman" panose="020B0609020204030204" pitchFamily="49" charset="0"/>
              </a:rPr>
              <a:t>. Die zetten we in een array.</a:t>
            </a:r>
          </a:p>
        </p:txBody>
      </p:sp>
      <p:graphicFrame>
        <p:nvGraphicFramePr>
          <p:cNvPr id="21" name="Tabel 20"/>
          <p:cNvGraphicFramePr>
            <a:graphicFrameLocks noGrp="1"/>
          </p:cNvGraphicFramePr>
          <p:nvPr>
            <p:extLst>
              <p:ext uri="{D42A27DB-BD31-4B8C-83A1-F6EECF244321}">
                <p14:modId xmlns:p14="http://schemas.microsoft.com/office/powerpoint/2010/main" val="20268736"/>
              </p:ext>
            </p:extLst>
          </p:nvPr>
        </p:nvGraphicFramePr>
        <p:xfrm>
          <a:off x="1463038" y="2414733"/>
          <a:ext cx="10578707" cy="4267200"/>
        </p:xfrm>
        <a:graphic>
          <a:graphicData uri="http://schemas.openxmlformats.org/drawingml/2006/table">
            <a:tbl>
              <a:tblPr firstRow="1" firstCol="1" bandRow="1">
                <a:tableStyleId>{5C22544A-7EE6-4342-B048-85BDC9FD1C3A}</a:tableStyleId>
              </a:tblPr>
              <a:tblGrid>
                <a:gridCol w="707762">
                  <a:extLst>
                    <a:ext uri="{9D8B030D-6E8A-4147-A177-3AD203B41FA5}">
                      <a16:colId xmlns:a16="http://schemas.microsoft.com/office/drawing/2014/main" val="2855085912"/>
                    </a:ext>
                  </a:extLst>
                </a:gridCol>
                <a:gridCol w="9870945">
                  <a:extLst>
                    <a:ext uri="{9D8B030D-6E8A-4147-A177-3AD203B41FA5}">
                      <a16:colId xmlns:a16="http://schemas.microsoft.com/office/drawing/2014/main" val="2105840097"/>
                    </a:ext>
                  </a:extLst>
                </a:gridCol>
              </a:tblGrid>
              <a:tr h="0">
                <a:tc>
                  <a:txBody>
                    <a:bodyPr/>
                    <a:lstStyle/>
                    <a:p>
                      <a:pPr algn="r">
                        <a:lnSpc>
                          <a:spcPct val="100000"/>
                        </a:lnSpc>
                        <a:spcAft>
                          <a:spcPts val="0"/>
                        </a:spcAft>
                      </a:pPr>
                      <a:endParaRPr lang="nl-BE" sz="1000" b="0" dirty="0" smtClean="0">
                        <a:effectLst/>
                        <a:latin typeface="+mn-lt"/>
                        <a:ea typeface="+mn-ea"/>
                        <a:cs typeface="+mn-cs"/>
                      </a:endParaRPr>
                    </a:p>
                    <a:p>
                      <a:pPr algn="r">
                        <a:lnSpc>
                          <a:spcPct val="100000"/>
                        </a:lnSpc>
                        <a:spcAft>
                          <a:spcPts val="0"/>
                        </a:spcAft>
                      </a:pPr>
                      <a:r>
                        <a:rPr lang="nl-BE" sz="2000" b="0" dirty="0" smtClean="0">
                          <a:effectLst/>
                          <a:latin typeface="+mn-lt"/>
                          <a:ea typeface="+mn-ea"/>
                          <a:cs typeface="+mn-cs"/>
                        </a:rPr>
                        <a:t>33</a:t>
                      </a:r>
                    </a:p>
                    <a:p>
                      <a:pPr algn="r">
                        <a:lnSpc>
                          <a:spcPct val="100000"/>
                        </a:lnSpc>
                        <a:spcAft>
                          <a:spcPts val="0"/>
                        </a:spcAft>
                      </a:pPr>
                      <a:r>
                        <a:rPr lang="nl-BE" sz="2000" b="0" dirty="0" smtClean="0">
                          <a:effectLst/>
                          <a:latin typeface="+mn-lt"/>
                          <a:ea typeface="+mn-ea"/>
                          <a:cs typeface="+mn-cs"/>
                        </a:rPr>
                        <a:t>34</a:t>
                      </a:r>
                    </a:p>
                    <a:p>
                      <a:pPr algn="r">
                        <a:lnSpc>
                          <a:spcPct val="100000"/>
                        </a:lnSpc>
                        <a:spcAft>
                          <a:spcPts val="0"/>
                        </a:spcAft>
                      </a:pPr>
                      <a:r>
                        <a:rPr lang="nl-BE" sz="2000" b="0" dirty="0" smtClean="0">
                          <a:effectLst/>
                          <a:latin typeface="+mn-lt"/>
                          <a:ea typeface="+mn-ea"/>
                          <a:cs typeface="+mn-cs"/>
                        </a:rPr>
                        <a:t>35</a:t>
                      </a:r>
                    </a:p>
                    <a:p>
                      <a:pPr algn="r">
                        <a:lnSpc>
                          <a:spcPct val="100000"/>
                        </a:lnSpc>
                        <a:spcAft>
                          <a:spcPts val="0"/>
                        </a:spcAft>
                      </a:pPr>
                      <a:r>
                        <a:rPr lang="nl-BE" sz="2000" b="0" dirty="0" smtClean="0">
                          <a:effectLst/>
                          <a:latin typeface="+mn-lt"/>
                          <a:ea typeface="+mn-ea"/>
                          <a:cs typeface="+mn-cs"/>
                        </a:rPr>
                        <a:t>36</a:t>
                      </a:r>
                    </a:p>
                    <a:p>
                      <a:pPr algn="r">
                        <a:lnSpc>
                          <a:spcPct val="100000"/>
                        </a:lnSpc>
                        <a:spcAft>
                          <a:spcPts val="0"/>
                        </a:spcAft>
                      </a:pPr>
                      <a:r>
                        <a:rPr lang="nl-BE" sz="2000" b="0" dirty="0" smtClean="0">
                          <a:effectLst/>
                          <a:latin typeface="+mn-lt"/>
                          <a:ea typeface="+mn-ea"/>
                          <a:cs typeface="+mn-cs"/>
                        </a:rPr>
                        <a:t>37</a:t>
                      </a:r>
                    </a:p>
                    <a:p>
                      <a:pPr algn="r">
                        <a:lnSpc>
                          <a:spcPct val="100000"/>
                        </a:lnSpc>
                        <a:spcAft>
                          <a:spcPts val="0"/>
                        </a:spcAft>
                      </a:pPr>
                      <a:endParaRPr lang="nl-BE" sz="2000" b="0" dirty="0" smtClean="0">
                        <a:effectLst/>
                        <a:latin typeface="+mn-lt"/>
                        <a:ea typeface="+mn-ea"/>
                        <a:cs typeface="+mn-cs"/>
                      </a:endParaRPr>
                    </a:p>
                    <a:p>
                      <a:pPr algn="r">
                        <a:lnSpc>
                          <a:spcPct val="100000"/>
                        </a:lnSpc>
                        <a:spcAft>
                          <a:spcPts val="0"/>
                        </a:spcAft>
                      </a:pPr>
                      <a:r>
                        <a:rPr lang="nl-BE" sz="2000" b="0" dirty="0" smtClean="0">
                          <a:effectLst/>
                          <a:latin typeface="+mn-lt"/>
                          <a:ea typeface="+mn-ea"/>
                          <a:cs typeface="+mn-cs"/>
                        </a:rPr>
                        <a:t>38</a:t>
                      </a:r>
                    </a:p>
                    <a:p>
                      <a:pPr algn="r">
                        <a:lnSpc>
                          <a:spcPct val="100000"/>
                        </a:lnSpc>
                        <a:spcAft>
                          <a:spcPts val="0"/>
                        </a:spcAft>
                      </a:pPr>
                      <a:endParaRPr lang="nl-BE" sz="2000" b="0" dirty="0" smtClean="0">
                        <a:effectLst/>
                        <a:latin typeface="+mn-lt"/>
                        <a:ea typeface="+mn-ea"/>
                        <a:cs typeface="+mn-cs"/>
                      </a:endParaRPr>
                    </a:p>
                    <a:p>
                      <a:pPr algn="r">
                        <a:lnSpc>
                          <a:spcPct val="100000"/>
                        </a:lnSpc>
                        <a:spcAft>
                          <a:spcPts val="0"/>
                        </a:spcAft>
                      </a:pPr>
                      <a:r>
                        <a:rPr lang="nl-BE" sz="2000" b="0" dirty="0" smtClean="0">
                          <a:effectLst/>
                          <a:latin typeface="+mn-lt"/>
                          <a:ea typeface="+mn-ea"/>
                          <a:cs typeface="+mn-cs"/>
                        </a:rPr>
                        <a:t>47</a:t>
                      </a:r>
                    </a:p>
                    <a:p>
                      <a:pPr algn="r">
                        <a:lnSpc>
                          <a:spcPct val="100000"/>
                        </a:lnSpc>
                        <a:spcAft>
                          <a:spcPts val="0"/>
                        </a:spcAft>
                      </a:pPr>
                      <a:r>
                        <a:rPr lang="nl-BE" sz="2000" b="0" dirty="0" smtClean="0">
                          <a:effectLst/>
                          <a:latin typeface="+mn-lt"/>
                          <a:ea typeface="+mn-ea"/>
                          <a:cs typeface="+mn-cs"/>
                        </a:rPr>
                        <a:t>48</a:t>
                      </a:r>
                    </a:p>
                    <a:p>
                      <a:pPr algn="r">
                        <a:lnSpc>
                          <a:spcPct val="100000"/>
                        </a:lnSpc>
                        <a:spcAft>
                          <a:spcPts val="0"/>
                        </a:spcAft>
                      </a:pPr>
                      <a:r>
                        <a:rPr lang="nl-BE" sz="2000" b="0" dirty="0" smtClean="0">
                          <a:effectLst/>
                          <a:latin typeface="+mn-lt"/>
                          <a:ea typeface="+mn-ea"/>
                          <a:cs typeface="+mn-cs"/>
                        </a:rPr>
                        <a:t>49</a:t>
                      </a:r>
                    </a:p>
                    <a:p>
                      <a:pPr algn="r">
                        <a:lnSpc>
                          <a:spcPct val="100000"/>
                        </a:lnSpc>
                        <a:spcAft>
                          <a:spcPts val="0"/>
                        </a:spcAft>
                      </a:pPr>
                      <a:r>
                        <a:rPr lang="nl-BE" sz="2000" b="0" dirty="0" smtClean="0">
                          <a:effectLst/>
                          <a:latin typeface="+mn-lt"/>
                          <a:ea typeface="+mn-ea"/>
                          <a:cs typeface="+mn-cs"/>
                        </a:rPr>
                        <a:t>50</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00000"/>
                        </a:lnSpc>
                        <a:spcBef>
                          <a:spcPts val="0"/>
                        </a:spcBef>
                        <a:spcAft>
                          <a:spcPts val="0"/>
                        </a:spcAft>
                        <a:tabLst>
                          <a:tab pos="200660" algn="l"/>
                          <a:tab pos="387350" algn="l"/>
                          <a:tab pos="562610" algn="l"/>
                        </a:tabLst>
                      </a:pPr>
                      <a:endParaRPr lang="pt-BR" sz="10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endParaRPr>
                    </a:p>
                    <a:p>
                      <a:pPr algn="l">
                        <a:lnSpc>
                          <a:spcPct val="100000"/>
                        </a:lnSpc>
                        <a:spcBef>
                          <a:spcPts val="0"/>
                        </a:spcBef>
                        <a:spcAft>
                          <a:spcPts val="0"/>
                        </a:spcAft>
                        <a:tabLst>
                          <a:tab pos="200660" algn="l"/>
                          <a:tab pos="387350" algn="l"/>
                          <a:tab pos="562610" algn="l"/>
                        </a:tabLst>
                      </a:pPr>
                      <a:r>
                        <a:rPr lang="nl-BE" sz="20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&lt;?</a:t>
                      </a:r>
                      <a:r>
                        <a:rPr lang="nl-BE" sz="2000" b="0" dirty="0" err="1"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php</a:t>
                      </a:r>
                      <a:endParaRPr lang="nl-BE" sz="20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endParaRPr>
                    </a:p>
                    <a:p>
                      <a:pPr algn="l">
                        <a:lnSpc>
                          <a:spcPct val="100000"/>
                        </a:lnSpc>
                        <a:spcBef>
                          <a:spcPts val="0"/>
                        </a:spcBef>
                        <a:spcAft>
                          <a:spcPts val="0"/>
                        </a:spcAft>
                        <a:tabLst>
                          <a:tab pos="200660" algn="l"/>
                          <a:tab pos="387350" algn="l"/>
                          <a:tab pos="562610" algn="l"/>
                        </a:tabLst>
                      </a:pPr>
                      <a:r>
                        <a:rPr lang="nl-BE" sz="20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$uploadmap = 'upload/';</a:t>
                      </a:r>
                    </a:p>
                    <a:p>
                      <a:pPr algn="l">
                        <a:lnSpc>
                          <a:spcPct val="100000"/>
                        </a:lnSpc>
                        <a:spcBef>
                          <a:spcPts val="0"/>
                        </a:spcBef>
                        <a:spcAft>
                          <a:spcPts val="0"/>
                        </a:spcAft>
                        <a:tabLst>
                          <a:tab pos="200660" algn="l"/>
                          <a:tab pos="387350" algn="l"/>
                          <a:tab pos="562610" algn="l"/>
                        </a:tabLst>
                      </a:pPr>
                      <a:r>
                        <a:rPr lang="nl-BE" sz="20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a:t>
                      </a:r>
                      <a:r>
                        <a:rPr lang="nl-BE" sz="2000" b="0" dirty="0" err="1"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ext_toegestaan</a:t>
                      </a:r>
                      <a:r>
                        <a:rPr lang="nl-BE" sz="20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 ['jpg', '</a:t>
                      </a:r>
                      <a:r>
                        <a:rPr lang="nl-BE" sz="2000" b="0" dirty="0" err="1"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jpeg</a:t>
                      </a:r>
                      <a:r>
                        <a:rPr lang="nl-BE" sz="20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a:t>
                      </a:r>
                      <a:r>
                        <a:rPr lang="nl-BE" sz="2000" b="0" dirty="0" err="1"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png</a:t>
                      </a:r>
                      <a:r>
                        <a:rPr lang="nl-BE" sz="20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a:t>
                      </a:r>
                    </a:p>
                    <a:p>
                      <a:pPr algn="l">
                        <a:lnSpc>
                          <a:spcPct val="100000"/>
                        </a:lnSpc>
                        <a:spcBef>
                          <a:spcPts val="0"/>
                        </a:spcBef>
                        <a:spcAft>
                          <a:spcPts val="0"/>
                        </a:spcAft>
                        <a:tabLst>
                          <a:tab pos="200660" algn="l"/>
                          <a:tab pos="387350" algn="l"/>
                          <a:tab pos="562610" algn="l"/>
                        </a:tabLst>
                      </a:pPr>
                      <a:r>
                        <a:rPr lang="nl-BE" sz="20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a:t>
                      </a:r>
                      <a:r>
                        <a:rPr lang="nl-BE" sz="2000" b="0" dirty="0" err="1"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if</a:t>
                      </a:r>
                      <a:r>
                        <a:rPr lang="nl-BE" sz="20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(!empty($_FILES)) {</a:t>
                      </a:r>
                    </a:p>
                    <a:p>
                      <a:pPr algn="l">
                        <a:lnSpc>
                          <a:spcPct val="100000"/>
                        </a:lnSpc>
                        <a:spcBef>
                          <a:spcPts val="0"/>
                        </a:spcBef>
                        <a:spcAft>
                          <a:spcPts val="0"/>
                        </a:spcAft>
                        <a:tabLst>
                          <a:tab pos="200660" algn="l"/>
                          <a:tab pos="387350" algn="l"/>
                          <a:tab pos="562610" algn="l"/>
                        </a:tabLst>
                      </a:pPr>
                      <a:r>
                        <a:rPr lang="nl-BE" sz="20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a:t>
                      </a:r>
                      <a:r>
                        <a:rPr lang="nl-BE" sz="2000" b="0" dirty="0" err="1"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ext</a:t>
                      </a:r>
                      <a:r>
                        <a:rPr lang="nl-BE" sz="20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 </a:t>
                      </a:r>
                      <a:r>
                        <a:rPr lang="nl-BE" sz="2000" b="0" dirty="0" err="1"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strtolower</a:t>
                      </a:r>
                      <a:r>
                        <a:rPr lang="nl-BE" sz="20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a:t>
                      </a:r>
                      <a:r>
                        <a:rPr lang="nl-BE" sz="2000" b="0" dirty="0" err="1"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substr</a:t>
                      </a:r>
                      <a:r>
                        <a:rPr lang="nl-BE" sz="20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($_FILES['bestand']['name'], 			 </a:t>
                      </a:r>
                      <a:r>
                        <a:rPr lang="nl-BE" sz="2000" b="0" dirty="0" err="1"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strrpos</a:t>
                      </a:r>
                      <a:r>
                        <a:rPr lang="nl-BE" sz="20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($_FILES['bestand']['name'], '.') + 1));</a:t>
                      </a:r>
                    </a:p>
                    <a:p>
                      <a:pPr algn="l">
                        <a:lnSpc>
                          <a:spcPct val="100000"/>
                        </a:lnSpc>
                        <a:spcBef>
                          <a:spcPts val="0"/>
                        </a:spcBef>
                        <a:spcAft>
                          <a:spcPts val="0"/>
                        </a:spcAft>
                        <a:tabLst>
                          <a:tab pos="200660" algn="l"/>
                          <a:tab pos="387350" algn="l"/>
                          <a:tab pos="562610" algn="l"/>
                        </a:tabLst>
                      </a:pPr>
                      <a:r>
                        <a:rPr lang="nl-BE" sz="20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a:t>
                      </a:r>
                      <a:r>
                        <a:rPr lang="nl-BE" sz="2000" b="0" baseline="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a:t>
                      </a:r>
                      <a:r>
                        <a:rPr lang="nl-BE" sz="20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switch(</a:t>
                      </a:r>
                      <a:r>
                        <a:rPr lang="nl-BE" sz="2000" b="0" dirty="0" err="1"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true</a:t>
                      </a:r>
                      <a:r>
                        <a:rPr lang="nl-BE" sz="20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a:t>
                      </a:r>
                    </a:p>
                    <a:p>
                      <a:pPr algn="l">
                        <a:lnSpc>
                          <a:spcPct val="100000"/>
                        </a:lnSpc>
                        <a:spcBef>
                          <a:spcPts val="0"/>
                        </a:spcBef>
                        <a:spcAft>
                          <a:spcPts val="0"/>
                        </a:spcAft>
                        <a:tabLst>
                          <a:tab pos="200660" algn="l"/>
                          <a:tab pos="387350" algn="l"/>
                          <a:tab pos="562610" algn="l"/>
                        </a:tabLst>
                      </a:pPr>
                      <a:r>
                        <a:rPr lang="nl-BE" sz="20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a:t>
                      </a:r>
                    </a:p>
                    <a:p>
                      <a:pPr algn="l">
                        <a:lnSpc>
                          <a:spcPct val="100000"/>
                        </a:lnSpc>
                        <a:spcBef>
                          <a:spcPts val="0"/>
                        </a:spcBef>
                        <a:spcAft>
                          <a:spcPts val="0"/>
                        </a:spcAft>
                        <a:tabLst>
                          <a:tab pos="200660" algn="l"/>
                          <a:tab pos="387350" algn="l"/>
                          <a:tab pos="562610" algn="l"/>
                        </a:tabLst>
                      </a:pPr>
                      <a:r>
                        <a:rPr lang="nl-BE" sz="20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a:t>
                      </a:r>
                      <a:r>
                        <a:rPr lang="nl-BE" sz="2000" b="0" dirty="0" smtClean="0">
                          <a:solidFill>
                            <a:schemeClr val="bg1">
                              <a:lumMod val="65000"/>
                            </a:schemeClr>
                          </a:solidFill>
                          <a:effectLst/>
                          <a:latin typeface="Code New Roman" panose="020B0609020204030204" pitchFamily="49" charset="0"/>
                          <a:ea typeface="Times New Roman" panose="02020603050405020304" pitchFamily="18" charset="0"/>
                          <a:cs typeface="Code New Roman" panose="020B0609020204030204" pitchFamily="49" charset="0"/>
                        </a:rPr>
                        <a:t>//de bestandsextensie is niet toegestaan</a:t>
                      </a:r>
                    </a:p>
                    <a:p>
                      <a:pPr algn="l">
                        <a:lnSpc>
                          <a:spcPct val="100000"/>
                        </a:lnSpc>
                        <a:spcBef>
                          <a:spcPts val="0"/>
                        </a:spcBef>
                        <a:spcAft>
                          <a:spcPts val="0"/>
                        </a:spcAft>
                        <a:tabLst>
                          <a:tab pos="200660" algn="l"/>
                          <a:tab pos="387350" algn="l"/>
                          <a:tab pos="562610" algn="l"/>
                        </a:tabLst>
                      </a:pPr>
                      <a:r>
                        <a:rPr lang="nl-BE" sz="20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case (!</a:t>
                      </a:r>
                      <a:r>
                        <a:rPr lang="nl-BE" sz="2000" b="0" dirty="0" err="1"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in_array</a:t>
                      </a:r>
                      <a:r>
                        <a:rPr lang="nl-BE" sz="20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a:t>
                      </a:r>
                      <a:r>
                        <a:rPr lang="nl-BE" sz="2000" b="0" dirty="0" err="1"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ext</a:t>
                      </a:r>
                      <a:r>
                        <a:rPr lang="nl-BE" sz="20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a:t>
                      </a:r>
                      <a:r>
                        <a:rPr lang="nl-BE" sz="2000" b="0" dirty="0" err="1"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ext_toegestaan</a:t>
                      </a:r>
                      <a:r>
                        <a:rPr lang="nl-BE" sz="20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a:t>
                      </a:r>
                    </a:p>
                    <a:p>
                      <a:pPr algn="l">
                        <a:lnSpc>
                          <a:spcPct val="100000"/>
                        </a:lnSpc>
                        <a:spcBef>
                          <a:spcPts val="0"/>
                        </a:spcBef>
                        <a:spcAft>
                          <a:spcPts val="0"/>
                        </a:spcAft>
                        <a:tabLst>
                          <a:tab pos="200660" algn="l"/>
                          <a:tab pos="387350" algn="l"/>
                          <a:tab pos="562610" algn="l"/>
                        </a:tabLst>
                      </a:pPr>
                      <a:r>
                        <a:rPr lang="nl-BE" sz="20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echo 'Dit bestandstype is niet toegestaan.';</a:t>
                      </a:r>
                    </a:p>
                    <a:p>
                      <a:pPr algn="l">
                        <a:lnSpc>
                          <a:spcPct val="100000"/>
                        </a:lnSpc>
                        <a:spcBef>
                          <a:spcPts val="0"/>
                        </a:spcBef>
                        <a:spcAft>
                          <a:spcPts val="0"/>
                        </a:spcAft>
                        <a:tabLst>
                          <a:tab pos="200660" algn="l"/>
                          <a:tab pos="387350" algn="l"/>
                          <a:tab pos="562610" algn="l"/>
                        </a:tabLst>
                      </a:pPr>
                      <a:r>
                        <a:rPr lang="nl-BE" sz="20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break;</a:t>
                      </a:r>
                    </a:p>
                    <a:p>
                      <a:pPr algn="l">
                        <a:lnSpc>
                          <a:spcPct val="100000"/>
                        </a:lnSpc>
                        <a:spcBef>
                          <a:spcPts val="0"/>
                        </a:spcBef>
                        <a:spcAft>
                          <a:spcPts val="0"/>
                        </a:spcAft>
                        <a:tabLst>
                          <a:tab pos="200660" algn="l"/>
                          <a:tab pos="387350" algn="l"/>
                          <a:tab pos="562610" algn="l"/>
                        </a:tabLst>
                      </a:pPr>
                      <a:r>
                        <a:rPr lang="nl-BE" sz="20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a:t>
                      </a:r>
                    </a:p>
                    <a:p>
                      <a:pPr algn="l">
                        <a:lnSpc>
                          <a:spcPct val="100000"/>
                        </a:lnSpc>
                        <a:spcBef>
                          <a:spcPts val="0"/>
                        </a:spcBef>
                        <a:spcAft>
                          <a:spcPts val="0"/>
                        </a:spcAft>
                        <a:tabLst>
                          <a:tab pos="200660" algn="l"/>
                          <a:tab pos="387350" algn="l"/>
                          <a:tab pos="562610" algn="l"/>
                        </a:tabLst>
                      </a:pPr>
                      <a:endParaRPr lang="pt-BR" sz="10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endParaRPr>
                    </a:p>
                  </a:txBody>
                  <a:tcPr marL="89535" marR="895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12953234"/>
                  </a:ext>
                </a:extLst>
              </a:tr>
            </a:tbl>
          </a:graphicData>
        </a:graphic>
      </p:graphicFrame>
    </p:spTree>
    <p:extLst>
      <p:ext uri="{BB962C8B-B14F-4D97-AF65-F5344CB8AC3E}">
        <p14:creationId xmlns:p14="http://schemas.microsoft.com/office/powerpoint/2010/main" val="1441526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6" name="Titel 1"/>
          <p:cNvSpPr>
            <a:spLocks noGrp="1"/>
          </p:cNvSpPr>
          <p:nvPr>
            <p:ph type="title"/>
          </p:nvPr>
        </p:nvSpPr>
        <p:spPr>
          <a:xfrm>
            <a:off x="1463039" y="210578"/>
            <a:ext cx="10578707" cy="1077309"/>
          </a:xfrm>
          <a:solidFill>
            <a:schemeClr val="accent2">
              <a:lumMod val="75000"/>
            </a:schemeClr>
          </a:solidFill>
        </p:spPr>
        <p:txBody>
          <a:bodyPr>
            <a:normAutofit/>
          </a:bodyPr>
          <a:lstStyle/>
          <a:p>
            <a:r>
              <a:rPr lang="nl-BE" dirty="0" smtClean="0">
                <a:solidFill>
                  <a:schemeClr val="bg1"/>
                </a:solidFill>
              </a:rPr>
              <a:t>12.5 Een bestand uploaden</a:t>
            </a:r>
            <a:endParaRPr lang="nl-BE" dirty="0">
              <a:solidFill>
                <a:schemeClr val="bg1"/>
              </a:solidFill>
            </a:endParaRPr>
          </a:p>
        </p:txBody>
      </p:sp>
      <p:sp>
        <p:nvSpPr>
          <p:cNvPr id="18" name="Rechthoek 17"/>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206</a:t>
            </a:r>
            <a:endParaRPr lang="nl-BE" dirty="0">
              <a:solidFill>
                <a:schemeClr val="accent2">
                  <a:lumMod val="75000"/>
                </a:schemeClr>
              </a:solidFill>
            </a:endParaRPr>
          </a:p>
        </p:txBody>
      </p:sp>
      <p:pic>
        <p:nvPicPr>
          <p:cNvPr id="23" name="Afbeelding 22"/>
          <p:cNvPicPr/>
          <p:nvPr/>
        </p:nvPicPr>
        <p:blipFill>
          <a:blip r:embed="rId4" cstate="print">
            <a:duotone>
              <a:prstClr val="black"/>
              <a:schemeClr val="accent4">
                <a:tint val="45000"/>
                <a:satMod val="400000"/>
              </a:schemeClr>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87382" y="1564553"/>
            <a:ext cx="920080" cy="900000"/>
          </a:xfrm>
          <a:prstGeom prst="rect">
            <a:avLst/>
          </a:prstGeom>
        </p:spPr>
      </p:pic>
      <p:pic>
        <p:nvPicPr>
          <p:cNvPr id="74754" name="Picture 2" descr="Download Icon Internet - Free image on Pixabay"/>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586204" y="1510869"/>
            <a:ext cx="2786808" cy="2786808"/>
          </a:xfrm>
          <a:prstGeom prst="rect">
            <a:avLst/>
          </a:prstGeom>
          <a:noFill/>
          <a:extLst>
            <a:ext uri="{909E8E84-426E-40DD-AFC4-6F175D3DCCD1}">
              <a14:hiddenFill xmlns:a14="http://schemas.microsoft.com/office/drawing/2010/main">
                <a:solidFill>
                  <a:srgbClr val="FFFFFF"/>
                </a:solidFill>
              </a14:hiddenFill>
            </a:ext>
          </a:extLst>
        </p:spPr>
      </p:pic>
      <p:sp>
        <p:nvSpPr>
          <p:cNvPr id="19" name="Tekstvak 18"/>
          <p:cNvSpPr txBox="1"/>
          <p:nvPr/>
        </p:nvSpPr>
        <p:spPr>
          <a:xfrm>
            <a:off x="4652931" y="1568124"/>
            <a:ext cx="6667311" cy="830997"/>
          </a:xfrm>
          <a:prstGeom prst="rect">
            <a:avLst/>
          </a:prstGeom>
          <a:noFill/>
        </p:spPr>
        <p:txBody>
          <a:bodyPr wrap="square" rtlCol="0">
            <a:spAutoFit/>
          </a:bodyPr>
          <a:lstStyle/>
          <a:p>
            <a:r>
              <a:rPr lang="nl-BE" sz="4800" dirty="0" smtClean="0"/>
              <a:t>Standaard: max 128 MB</a:t>
            </a:r>
            <a:endParaRPr lang="nl-BE" sz="4800" dirty="0">
              <a:latin typeface="Code New Roman" panose="020B0609020204030204" pitchFamily="49" charset="0"/>
              <a:cs typeface="Code New Roman" panose="020B0609020204030204" pitchFamily="49" charset="0"/>
            </a:endParaRPr>
          </a:p>
        </p:txBody>
      </p:sp>
      <p:sp>
        <p:nvSpPr>
          <p:cNvPr id="20" name="Tekstvak 19"/>
          <p:cNvSpPr txBox="1"/>
          <p:nvPr/>
        </p:nvSpPr>
        <p:spPr>
          <a:xfrm>
            <a:off x="4652930" y="2730773"/>
            <a:ext cx="7280923" cy="1569660"/>
          </a:xfrm>
          <a:prstGeom prst="rect">
            <a:avLst/>
          </a:prstGeom>
          <a:noFill/>
        </p:spPr>
        <p:txBody>
          <a:bodyPr wrap="square" rtlCol="0">
            <a:spAutoFit/>
          </a:bodyPr>
          <a:lstStyle/>
          <a:p>
            <a:r>
              <a:rPr lang="nl-BE" sz="4800" dirty="0" smtClean="0"/>
              <a:t>Wijzigen: max 4 MB</a:t>
            </a:r>
          </a:p>
          <a:p>
            <a:r>
              <a:rPr lang="nl-BE" sz="4800" dirty="0" smtClean="0"/>
              <a:t>maar uitgedrukt in bytes</a:t>
            </a:r>
          </a:p>
        </p:txBody>
      </p:sp>
    </p:spTree>
    <p:extLst>
      <p:ext uri="{BB962C8B-B14F-4D97-AF65-F5344CB8AC3E}">
        <p14:creationId xmlns:p14="http://schemas.microsoft.com/office/powerpoint/2010/main" val="8338055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6" name="Titel 1"/>
          <p:cNvSpPr>
            <a:spLocks noGrp="1"/>
          </p:cNvSpPr>
          <p:nvPr>
            <p:ph type="title"/>
          </p:nvPr>
        </p:nvSpPr>
        <p:spPr>
          <a:xfrm>
            <a:off x="1463039" y="210578"/>
            <a:ext cx="10578707" cy="1077309"/>
          </a:xfrm>
          <a:solidFill>
            <a:schemeClr val="accent2">
              <a:lumMod val="75000"/>
            </a:schemeClr>
          </a:solidFill>
        </p:spPr>
        <p:txBody>
          <a:bodyPr>
            <a:normAutofit/>
          </a:bodyPr>
          <a:lstStyle/>
          <a:p>
            <a:r>
              <a:rPr lang="nl-BE" dirty="0" smtClean="0">
                <a:solidFill>
                  <a:schemeClr val="bg1"/>
                </a:solidFill>
              </a:rPr>
              <a:t>12.5 Een bestand uploaden</a:t>
            </a:r>
            <a:endParaRPr lang="nl-BE" dirty="0">
              <a:solidFill>
                <a:schemeClr val="bg1"/>
              </a:solidFill>
            </a:endParaRPr>
          </a:p>
        </p:txBody>
      </p:sp>
      <p:sp>
        <p:nvSpPr>
          <p:cNvPr id="18" name="Rechthoek 17"/>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207</a:t>
            </a:r>
            <a:endParaRPr lang="nl-BE" dirty="0">
              <a:solidFill>
                <a:schemeClr val="accent2">
                  <a:lumMod val="75000"/>
                </a:schemeClr>
              </a:solidFill>
            </a:endParaRPr>
          </a:p>
        </p:txBody>
      </p:sp>
      <p:sp>
        <p:nvSpPr>
          <p:cNvPr id="17" name="Rechthoek 16"/>
          <p:cNvSpPr/>
          <p:nvPr/>
        </p:nvSpPr>
        <p:spPr>
          <a:xfrm>
            <a:off x="287382" y="2478950"/>
            <a:ext cx="920079" cy="676599"/>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vb12 </a:t>
            </a:r>
            <a:br>
              <a:rPr lang="nl-BE" dirty="0" smtClean="0">
                <a:solidFill>
                  <a:schemeClr val="accent2">
                    <a:lumMod val="75000"/>
                  </a:schemeClr>
                </a:solidFill>
              </a:rPr>
            </a:br>
            <a:r>
              <a:rPr lang="nl-BE" dirty="0" smtClean="0">
                <a:solidFill>
                  <a:schemeClr val="accent2">
                    <a:lumMod val="75000"/>
                  </a:schemeClr>
                </a:solidFill>
              </a:rPr>
              <a:t>stap13 </a:t>
            </a:r>
            <a:endParaRPr lang="nl-BE" dirty="0">
              <a:solidFill>
                <a:schemeClr val="accent2">
                  <a:lumMod val="75000"/>
                </a:schemeClr>
              </a:solidFill>
            </a:endParaRPr>
          </a:p>
        </p:txBody>
      </p:sp>
      <p:pic>
        <p:nvPicPr>
          <p:cNvPr id="19" name="Afbeelding 18"/>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87382" y="1495206"/>
            <a:ext cx="944688" cy="869170"/>
          </a:xfrm>
          <a:prstGeom prst="rect">
            <a:avLst/>
          </a:prstGeom>
        </p:spPr>
      </p:pic>
      <p:graphicFrame>
        <p:nvGraphicFramePr>
          <p:cNvPr id="21" name="Tabel 20"/>
          <p:cNvGraphicFramePr>
            <a:graphicFrameLocks noGrp="1"/>
          </p:cNvGraphicFramePr>
          <p:nvPr>
            <p:extLst>
              <p:ext uri="{D42A27DB-BD31-4B8C-83A1-F6EECF244321}">
                <p14:modId xmlns:p14="http://schemas.microsoft.com/office/powerpoint/2010/main" val="3681932764"/>
              </p:ext>
            </p:extLst>
          </p:nvPr>
        </p:nvGraphicFramePr>
        <p:xfrm>
          <a:off x="1463039" y="1402079"/>
          <a:ext cx="10578707" cy="5181600"/>
        </p:xfrm>
        <a:graphic>
          <a:graphicData uri="http://schemas.openxmlformats.org/drawingml/2006/table">
            <a:tbl>
              <a:tblPr firstRow="1" firstCol="1" bandRow="1">
                <a:tableStyleId>{5C22544A-7EE6-4342-B048-85BDC9FD1C3A}</a:tableStyleId>
              </a:tblPr>
              <a:tblGrid>
                <a:gridCol w="707762">
                  <a:extLst>
                    <a:ext uri="{9D8B030D-6E8A-4147-A177-3AD203B41FA5}">
                      <a16:colId xmlns:a16="http://schemas.microsoft.com/office/drawing/2014/main" val="2855085912"/>
                    </a:ext>
                  </a:extLst>
                </a:gridCol>
                <a:gridCol w="9870945">
                  <a:extLst>
                    <a:ext uri="{9D8B030D-6E8A-4147-A177-3AD203B41FA5}">
                      <a16:colId xmlns:a16="http://schemas.microsoft.com/office/drawing/2014/main" val="2105840097"/>
                    </a:ext>
                  </a:extLst>
                </a:gridCol>
              </a:tblGrid>
              <a:tr h="0">
                <a:tc>
                  <a:txBody>
                    <a:bodyPr/>
                    <a:lstStyle/>
                    <a:p>
                      <a:pPr algn="r">
                        <a:lnSpc>
                          <a:spcPct val="100000"/>
                        </a:lnSpc>
                        <a:spcAft>
                          <a:spcPts val="0"/>
                        </a:spcAft>
                      </a:pPr>
                      <a:endParaRPr lang="nl-BE" sz="1000" b="0" dirty="0" smtClean="0">
                        <a:effectLst/>
                        <a:latin typeface="+mn-lt"/>
                        <a:ea typeface="+mn-ea"/>
                        <a:cs typeface="+mn-cs"/>
                      </a:endParaRPr>
                    </a:p>
                    <a:p>
                      <a:pPr algn="r">
                        <a:lnSpc>
                          <a:spcPct val="100000"/>
                        </a:lnSpc>
                        <a:spcAft>
                          <a:spcPts val="0"/>
                        </a:spcAft>
                      </a:pPr>
                      <a:r>
                        <a:rPr lang="nl-BE" sz="2000" b="0" dirty="0" smtClean="0">
                          <a:effectLst/>
                          <a:latin typeface="+mn-lt"/>
                          <a:ea typeface="+mn-ea"/>
                          <a:cs typeface="+mn-cs"/>
                        </a:rPr>
                        <a:t>33</a:t>
                      </a:r>
                    </a:p>
                    <a:p>
                      <a:pPr algn="r">
                        <a:lnSpc>
                          <a:spcPct val="100000"/>
                        </a:lnSpc>
                        <a:spcAft>
                          <a:spcPts val="0"/>
                        </a:spcAft>
                      </a:pPr>
                      <a:r>
                        <a:rPr lang="nl-BE" sz="2000" b="0" dirty="0" smtClean="0">
                          <a:effectLst/>
                          <a:latin typeface="+mn-lt"/>
                          <a:ea typeface="+mn-ea"/>
                          <a:cs typeface="+mn-cs"/>
                        </a:rPr>
                        <a:t>34</a:t>
                      </a:r>
                    </a:p>
                    <a:p>
                      <a:pPr algn="r">
                        <a:lnSpc>
                          <a:spcPct val="100000"/>
                        </a:lnSpc>
                        <a:spcAft>
                          <a:spcPts val="0"/>
                        </a:spcAft>
                      </a:pPr>
                      <a:r>
                        <a:rPr lang="nl-BE" sz="2000" b="0" dirty="0" smtClean="0">
                          <a:effectLst/>
                          <a:latin typeface="+mn-lt"/>
                          <a:ea typeface="+mn-ea"/>
                          <a:cs typeface="+mn-cs"/>
                        </a:rPr>
                        <a:t>35</a:t>
                      </a:r>
                    </a:p>
                    <a:p>
                      <a:pPr algn="r">
                        <a:lnSpc>
                          <a:spcPct val="100000"/>
                        </a:lnSpc>
                        <a:spcAft>
                          <a:spcPts val="0"/>
                        </a:spcAft>
                      </a:pPr>
                      <a:r>
                        <a:rPr lang="nl-BE" sz="2000" b="0" dirty="0" smtClean="0">
                          <a:effectLst/>
                          <a:latin typeface="+mn-lt"/>
                          <a:ea typeface="+mn-ea"/>
                          <a:cs typeface="+mn-cs"/>
                        </a:rPr>
                        <a:t>36</a:t>
                      </a:r>
                    </a:p>
                    <a:p>
                      <a:pPr algn="r">
                        <a:lnSpc>
                          <a:spcPct val="100000"/>
                        </a:lnSpc>
                        <a:spcAft>
                          <a:spcPts val="0"/>
                        </a:spcAft>
                      </a:pPr>
                      <a:r>
                        <a:rPr lang="nl-BE" sz="2000" b="0" dirty="0" smtClean="0">
                          <a:effectLst/>
                          <a:latin typeface="+mn-lt"/>
                          <a:ea typeface="+mn-ea"/>
                          <a:cs typeface="+mn-cs"/>
                        </a:rPr>
                        <a:t>37</a:t>
                      </a:r>
                    </a:p>
                    <a:p>
                      <a:pPr algn="r">
                        <a:lnSpc>
                          <a:spcPct val="100000"/>
                        </a:lnSpc>
                        <a:spcAft>
                          <a:spcPts val="0"/>
                        </a:spcAft>
                      </a:pPr>
                      <a:r>
                        <a:rPr lang="nl-BE" sz="2000" b="0" dirty="0" smtClean="0">
                          <a:effectLst/>
                          <a:latin typeface="+mn-lt"/>
                          <a:ea typeface="+mn-ea"/>
                          <a:cs typeface="+mn-cs"/>
                        </a:rPr>
                        <a:t>38</a:t>
                      </a:r>
                    </a:p>
                    <a:p>
                      <a:pPr algn="r">
                        <a:lnSpc>
                          <a:spcPct val="100000"/>
                        </a:lnSpc>
                        <a:spcAft>
                          <a:spcPts val="0"/>
                        </a:spcAft>
                      </a:pPr>
                      <a:endParaRPr lang="nl-BE" sz="2000" b="0" dirty="0" smtClean="0">
                        <a:effectLst/>
                        <a:latin typeface="+mn-lt"/>
                        <a:ea typeface="+mn-ea"/>
                        <a:cs typeface="+mn-cs"/>
                      </a:endParaRPr>
                    </a:p>
                    <a:p>
                      <a:pPr algn="r">
                        <a:lnSpc>
                          <a:spcPct val="100000"/>
                        </a:lnSpc>
                        <a:spcAft>
                          <a:spcPts val="0"/>
                        </a:spcAft>
                      </a:pPr>
                      <a:r>
                        <a:rPr lang="nl-BE" sz="2000" b="0" dirty="0" smtClean="0">
                          <a:effectLst/>
                          <a:latin typeface="+mn-lt"/>
                          <a:ea typeface="+mn-ea"/>
                          <a:cs typeface="+mn-cs"/>
                        </a:rPr>
                        <a:t>39</a:t>
                      </a:r>
                    </a:p>
                    <a:p>
                      <a:pPr algn="r">
                        <a:lnSpc>
                          <a:spcPct val="100000"/>
                        </a:lnSpc>
                        <a:spcAft>
                          <a:spcPts val="0"/>
                        </a:spcAft>
                      </a:pPr>
                      <a:r>
                        <a:rPr lang="nl-BE" sz="2000" b="0" dirty="0" smtClean="0">
                          <a:effectLst/>
                          <a:latin typeface="+mn-lt"/>
                          <a:ea typeface="+mn-ea"/>
                          <a:cs typeface="+mn-cs"/>
                        </a:rPr>
                        <a:t>40</a:t>
                      </a:r>
                    </a:p>
                    <a:p>
                      <a:pPr algn="r">
                        <a:lnSpc>
                          <a:spcPct val="100000"/>
                        </a:lnSpc>
                        <a:spcAft>
                          <a:spcPts val="0"/>
                        </a:spcAft>
                      </a:pPr>
                      <a:r>
                        <a:rPr lang="nl-BE" sz="2000" b="0" dirty="0" smtClean="0">
                          <a:effectLst/>
                          <a:latin typeface="+mn-lt"/>
                          <a:ea typeface="+mn-ea"/>
                          <a:cs typeface="+mn-cs"/>
                        </a:rPr>
                        <a:t>41</a:t>
                      </a:r>
                    </a:p>
                    <a:p>
                      <a:pPr algn="r">
                        <a:lnSpc>
                          <a:spcPct val="100000"/>
                        </a:lnSpc>
                        <a:spcAft>
                          <a:spcPts val="0"/>
                        </a:spcAft>
                      </a:pPr>
                      <a:r>
                        <a:rPr lang="nl-BE" sz="2000" b="0" dirty="0" smtClean="0">
                          <a:effectLst/>
                          <a:latin typeface="+mn-lt"/>
                          <a:ea typeface="+mn-ea"/>
                          <a:cs typeface="+mn-cs"/>
                        </a:rPr>
                        <a:t>42</a:t>
                      </a:r>
                    </a:p>
                    <a:p>
                      <a:pPr algn="r">
                        <a:lnSpc>
                          <a:spcPct val="100000"/>
                        </a:lnSpc>
                        <a:spcAft>
                          <a:spcPts val="0"/>
                        </a:spcAft>
                      </a:pPr>
                      <a:r>
                        <a:rPr lang="nl-BE" sz="2000" b="0" dirty="0" smtClean="0">
                          <a:effectLst/>
                          <a:latin typeface="+mn-lt"/>
                          <a:ea typeface="+mn-ea"/>
                          <a:cs typeface="+mn-cs"/>
                        </a:rPr>
                        <a:t>43</a:t>
                      </a:r>
                    </a:p>
                    <a:p>
                      <a:pPr algn="r">
                        <a:lnSpc>
                          <a:spcPct val="100000"/>
                        </a:lnSpc>
                        <a:spcAft>
                          <a:spcPts val="0"/>
                        </a:spcAft>
                      </a:pPr>
                      <a:r>
                        <a:rPr lang="nl-BE" sz="2000" b="0" dirty="0" smtClean="0">
                          <a:effectLst/>
                          <a:latin typeface="+mn-lt"/>
                          <a:ea typeface="+mn-ea"/>
                          <a:cs typeface="+mn-cs"/>
                        </a:rPr>
                        <a:t>44</a:t>
                      </a:r>
                    </a:p>
                    <a:p>
                      <a:pPr algn="r">
                        <a:lnSpc>
                          <a:spcPct val="100000"/>
                        </a:lnSpc>
                        <a:spcAft>
                          <a:spcPts val="0"/>
                        </a:spcAft>
                      </a:pPr>
                      <a:r>
                        <a:rPr lang="nl-BE" sz="2000" b="0" dirty="0" smtClean="0">
                          <a:effectLst/>
                          <a:latin typeface="+mn-lt"/>
                          <a:ea typeface="+mn-ea"/>
                          <a:cs typeface="+mn-cs"/>
                        </a:rPr>
                        <a:t>45</a:t>
                      </a:r>
                    </a:p>
                    <a:p>
                      <a:pPr algn="r">
                        <a:lnSpc>
                          <a:spcPct val="100000"/>
                        </a:lnSpc>
                        <a:spcAft>
                          <a:spcPts val="0"/>
                        </a:spcAft>
                      </a:pPr>
                      <a:r>
                        <a:rPr lang="nl-BE" sz="2000" b="0" dirty="0" smtClean="0">
                          <a:effectLst/>
                          <a:latin typeface="+mn-lt"/>
                          <a:ea typeface="+mn-ea"/>
                          <a:cs typeface="+mn-cs"/>
                        </a:rPr>
                        <a:t>46</a:t>
                      </a:r>
                    </a:p>
                    <a:p>
                      <a:pPr algn="r">
                        <a:lnSpc>
                          <a:spcPct val="100000"/>
                        </a:lnSpc>
                        <a:spcAft>
                          <a:spcPts val="0"/>
                        </a:spcAft>
                      </a:pPr>
                      <a:r>
                        <a:rPr lang="nl-BE" sz="2000" b="0" dirty="0" smtClean="0">
                          <a:effectLst/>
                          <a:latin typeface="+mn-lt"/>
                          <a:ea typeface="+mn-ea"/>
                          <a:cs typeface="+mn-cs"/>
                        </a:rPr>
                        <a:t>47</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00000"/>
                        </a:lnSpc>
                        <a:spcBef>
                          <a:spcPts val="0"/>
                        </a:spcBef>
                        <a:spcAft>
                          <a:spcPts val="0"/>
                        </a:spcAft>
                        <a:tabLst>
                          <a:tab pos="200660" algn="l"/>
                          <a:tab pos="387350" algn="l"/>
                          <a:tab pos="562610" algn="l"/>
                        </a:tabLst>
                      </a:pPr>
                      <a:endParaRPr lang="pt-BR" sz="10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endParaRPr>
                    </a:p>
                    <a:p>
                      <a:pPr algn="l">
                        <a:lnSpc>
                          <a:spcPct val="100000"/>
                        </a:lnSpc>
                        <a:spcBef>
                          <a:spcPts val="0"/>
                        </a:spcBef>
                        <a:spcAft>
                          <a:spcPts val="0"/>
                        </a:spcAft>
                        <a:tabLst>
                          <a:tab pos="200660" algn="l"/>
                          <a:tab pos="387350" algn="l"/>
                          <a:tab pos="562610" algn="l"/>
                        </a:tabLst>
                      </a:pPr>
                      <a:r>
                        <a:rPr lang="nl-BE" sz="20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&lt;?</a:t>
                      </a:r>
                      <a:r>
                        <a:rPr lang="nl-BE" sz="2000" b="0" dirty="0" err="1"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php</a:t>
                      </a:r>
                      <a:endParaRPr lang="nl-BE" sz="20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endParaRPr>
                    </a:p>
                    <a:p>
                      <a:pPr algn="l">
                        <a:lnSpc>
                          <a:spcPct val="100000"/>
                        </a:lnSpc>
                        <a:spcBef>
                          <a:spcPts val="0"/>
                        </a:spcBef>
                        <a:spcAft>
                          <a:spcPts val="0"/>
                        </a:spcAft>
                        <a:tabLst>
                          <a:tab pos="200660" algn="l"/>
                          <a:tab pos="387350" algn="l"/>
                          <a:tab pos="562610" algn="l"/>
                        </a:tabLst>
                      </a:pPr>
                      <a:r>
                        <a:rPr lang="nl-BE" sz="20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$uploadmap = 'upload/';</a:t>
                      </a:r>
                    </a:p>
                    <a:p>
                      <a:pPr algn="l">
                        <a:lnSpc>
                          <a:spcPct val="100000"/>
                        </a:lnSpc>
                        <a:spcBef>
                          <a:spcPts val="0"/>
                        </a:spcBef>
                        <a:spcAft>
                          <a:spcPts val="0"/>
                        </a:spcAft>
                        <a:tabLst>
                          <a:tab pos="200660" algn="l"/>
                          <a:tab pos="387350" algn="l"/>
                          <a:tab pos="562610" algn="l"/>
                        </a:tabLst>
                      </a:pPr>
                      <a:r>
                        <a:rPr lang="nl-BE" sz="20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a:t>
                      </a:r>
                      <a:r>
                        <a:rPr lang="nl-BE" sz="2000" b="0" dirty="0" err="1"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ext_toegestaan</a:t>
                      </a:r>
                      <a:r>
                        <a:rPr lang="nl-BE" sz="20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 ['jpg', '</a:t>
                      </a:r>
                      <a:r>
                        <a:rPr lang="nl-BE" sz="2000" b="0" dirty="0" err="1"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jpeg</a:t>
                      </a:r>
                      <a:r>
                        <a:rPr lang="nl-BE" sz="20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a:t>
                      </a:r>
                      <a:r>
                        <a:rPr lang="nl-BE" sz="2000" b="0" dirty="0" err="1"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png</a:t>
                      </a:r>
                      <a:r>
                        <a:rPr lang="nl-BE" sz="20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a:t>
                      </a:r>
                    </a:p>
                    <a:p>
                      <a:pPr algn="l">
                        <a:lnSpc>
                          <a:spcPct val="100000"/>
                        </a:lnSpc>
                        <a:spcBef>
                          <a:spcPts val="0"/>
                        </a:spcBef>
                        <a:spcAft>
                          <a:spcPts val="0"/>
                        </a:spcAft>
                        <a:tabLst>
                          <a:tab pos="200660" algn="l"/>
                          <a:tab pos="387350" algn="l"/>
                          <a:tab pos="562610" algn="l"/>
                        </a:tabLst>
                      </a:pPr>
                      <a:r>
                        <a:rPr lang="nl-BE" sz="20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a:t>
                      </a:r>
                      <a:r>
                        <a:rPr lang="nl-BE" sz="2000" b="0" dirty="0" err="1"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max_grootte</a:t>
                      </a:r>
                      <a:r>
                        <a:rPr lang="nl-BE" sz="20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 1024*1024*4;</a:t>
                      </a:r>
                    </a:p>
                    <a:p>
                      <a:pPr algn="l">
                        <a:lnSpc>
                          <a:spcPct val="100000"/>
                        </a:lnSpc>
                        <a:spcBef>
                          <a:spcPts val="0"/>
                        </a:spcBef>
                        <a:spcAft>
                          <a:spcPts val="0"/>
                        </a:spcAft>
                        <a:tabLst>
                          <a:tab pos="200660" algn="l"/>
                          <a:tab pos="387350" algn="l"/>
                          <a:tab pos="562610" algn="l"/>
                        </a:tabLst>
                      </a:pPr>
                      <a:r>
                        <a:rPr lang="nl-BE" sz="20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a:t>
                      </a:r>
                      <a:r>
                        <a:rPr lang="nl-BE" sz="2000" b="0" dirty="0" err="1"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if</a:t>
                      </a:r>
                      <a:r>
                        <a:rPr lang="nl-BE" sz="20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(!empty($_FILES)) {</a:t>
                      </a:r>
                    </a:p>
                    <a:p>
                      <a:pPr algn="l">
                        <a:lnSpc>
                          <a:spcPct val="100000"/>
                        </a:lnSpc>
                        <a:spcBef>
                          <a:spcPts val="0"/>
                        </a:spcBef>
                        <a:spcAft>
                          <a:spcPts val="0"/>
                        </a:spcAft>
                        <a:tabLst>
                          <a:tab pos="200660" algn="l"/>
                          <a:tab pos="387350" algn="l"/>
                          <a:tab pos="562610" algn="l"/>
                        </a:tabLst>
                      </a:pPr>
                      <a:r>
                        <a:rPr lang="nl-BE" sz="20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a:t>
                      </a:r>
                      <a:r>
                        <a:rPr lang="nl-BE" sz="2000" b="0" dirty="0" err="1"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ext</a:t>
                      </a:r>
                      <a:r>
                        <a:rPr lang="nl-BE" sz="20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 </a:t>
                      </a:r>
                      <a:r>
                        <a:rPr lang="nl-BE" sz="2000" b="0" dirty="0" err="1"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strtolower</a:t>
                      </a:r>
                      <a:r>
                        <a:rPr lang="nl-BE" sz="20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a:t>
                      </a:r>
                      <a:r>
                        <a:rPr lang="nl-BE" sz="2000" b="0" dirty="0" err="1"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substr</a:t>
                      </a:r>
                      <a:r>
                        <a:rPr lang="nl-BE" sz="20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($_FILES['bestand']['name'], 				</a:t>
                      </a:r>
                      <a:r>
                        <a:rPr lang="nl-BE" sz="2000" b="0" dirty="0" err="1"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strrpos</a:t>
                      </a:r>
                      <a:r>
                        <a:rPr lang="nl-BE" sz="20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($_FILES['bestand']['name'], '.') + 1));</a:t>
                      </a:r>
                    </a:p>
                    <a:p>
                      <a:pPr algn="l">
                        <a:lnSpc>
                          <a:spcPct val="100000"/>
                        </a:lnSpc>
                        <a:spcBef>
                          <a:spcPts val="0"/>
                        </a:spcBef>
                        <a:spcAft>
                          <a:spcPts val="0"/>
                        </a:spcAft>
                        <a:tabLst>
                          <a:tab pos="200660" algn="l"/>
                          <a:tab pos="387350" algn="l"/>
                          <a:tab pos="562610" algn="l"/>
                        </a:tabLst>
                      </a:pPr>
                      <a:r>
                        <a:rPr lang="nl-BE" sz="20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switch(</a:t>
                      </a:r>
                      <a:r>
                        <a:rPr lang="nl-BE" sz="2000" b="0" dirty="0" err="1"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true</a:t>
                      </a:r>
                      <a:r>
                        <a:rPr lang="nl-BE" sz="20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a:t>
                      </a:r>
                    </a:p>
                    <a:p>
                      <a:pPr algn="l">
                        <a:lnSpc>
                          <a:spcPct val="100000"/>
                        </a:lnSpc>
                        <a:spcBef>
                          <a:spcPts val="0"/>
                        </a:spcBef>
                        <a:spcAft>
                          <a:spcPts val="0"/>
                        </a:spcAft>
                        <a:tabLst>
                          <a:tab pos="200660" algn="l"/>
                          <a:tab pos="387350" algn="l"/>
                          <a:tab pos="562610" algn="l"/>
                        </a:tabLst>
                      </a:pPr>
                      <a:r>
                        <a:rPr lang="nl-BE" sz="20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a:t>
                      </a:r>
                      <a:r>
                        <a:rPr lang="nl-BE" sz="2000" b="0" dirty="0" smtClean="0">
                          <a:solidFill>
                            <a:schemeClr val="bg1">
                              <a:lumMod val="75000"/>
                            </a:schemeClr>
                          </a:solidFill>
                          <a:effectLst/>
                          <a:latin typeface="Code New Roman" panose="020B0609020204030204" pitchFamily="49" charset="0"/>
                          <a:ea typeface="Times New Roman" panose="02020603050405020304" pitchFamily="18" charset="0"/>
                          <a:cs typeface="Code New Roman" panose="020B0609020204030204" pitchFamily="49" charset="0"/>
                        </a:rPr>
                        <a:t>//er is geen bestand geselecteerd</a:t>
                      </a:r>
                    </a:p>
                    <a:p>
                      <a:pPr algn="l">
                        <a:lnSpc>
                          <a:spcPct val="100000"/>
                        </a:lnSpc>
                        <a:spcBef>
                          <a:spcPts val="0"/>
                        </a:spcBef>
                        <a:spcAft>
                          <a:spcPts val="0"/>
                        </a:spcAft>
                        <a:tabLst>
                          <a:tab pos="200660" algn="l"/>
                          <a:tab pos="387350" algn="l"/>
                          <a:tab pos="562610" algn="l"/>
                        </a:tabLst>
                      </a:pPr>
                      <a:r>
                        <a:rPr lang="nl-BE" sz="20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case ($_FILES['bestand']['error'] === UPLOAD_ERR_NO_FILE):</a:t>
                      </a:r>
                    </a:p>
                    <a:p>
                      <a:pPr algn="l">
                        <a:lnSpc>
                          <a:spcPct val="100000"/>
                        </a:lnSpc>
                        <a:spcBef>
                          <a:spcPts val="0"/>
                        </a:spcBef>
                        <a:spcAft>
                          <a:spcPts val="0"/>
                        </a:spcAft>
                        <a:tabLst>
                          <a:tab pos="200660" algn="l"/>
                          <a:tab pos="387350" algn="l"/>
                          <a:tab pos="562610" algn="l"/>
                        </a:tabLst>
                      </a:pPr>
                      <a:r>
                        <a:rPr lang="nl-BE" sz="20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echo 'Je moet eerst een bestand selecteren.';</a:t>
                      </a:r>
                    </a:p>
                    <a:p>
                      <a:pPr algn="l">
                        <a:lnSpc>
                          <a:spcPct val="100000"/>
                        </a:lnSpc>
                        <a:spcBef>
                          <a:spcPts val="0"/>
                        </a:spcBef>
                        <a:spcAft>
                          <a:spcPts val="0"/>
                        </a:spcAft>
                        <a:tabLst>
                          <a:tab pos="200660" algn="l"/>
                          <a:tab pos="387350" algn="l"/>
                          <a:tab pos="562610" algn="l"/>
                        </a:tabLst>
                      </a:pPr>
                      <a:r>
                        <a:rPr lang="nl-BE" sz="20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break;</a:t>
                      </a:r>
                    </a:p>
                    <a:p>
                      <a:pPr algn="l">
                        <a:lnSpc>
                          <a:spcPct val="100000"/>
                        </a:lnSpc>
                        <a:spcBef>
                          <a:spcPts val="0"/>
                        </a:spcBef>
                        <a:spcAft>
                          <a:spcPts val="0"/>
                        </a:spcAft>
                        <a:tabLst>
                          <a:tab pos="200660" algn="l"/>
                          <a:tab pos="387350" algn="l"/>
                          <a:tab pos="562610" algn="l"/>
                        </a:tabLst>
                      </a:pPr>
                      <a:r>
                        <a:rPr lang="nl-BE" sz="20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a:t>
                      </a:r>
                      <a:r>
                        <a:rPr lang="nl-BE" sz="2000" b="0" dirty="0" smtClean="0">
                          <a:solidFill>
                            <a:schemeClr val="bg1">
                              <a:lumMod val="75000"/>
                            </a:schemeClr>
                          </a:solidFill>
                          <a:effectLst/>
                          <a:latin typeface="Code New Roman" panose="020B0609020204030204" pitchFamily="49" charset="0"/>
                          <a:ea typeface="Times New Roman" panose="02020603050405020304" pitchFamily="18" charset="0"/>
                          <a:cs typeface="Code New Roman" panose="020B0609020204030204" pitchFamily="49" charset="0"/>
                        </a:rPr>
                        <a:t>//er is geen bestand geselecteerd</a:t>
                      </a:r>
                    </a:p>
                    <a:p>
                      <a:pPr algn="l">
                        <a:lnSpc>
                          <a:spcPct val="100000"/>
                        </a:lnSpc>
                        <a:spcBef>
                          <a:spcPts val="0"/>
                        </a:spcBef>
                        <a:spcAft>
                          <a:spcPts val="0"/>
                        </a:spcAft>
                        <a:tabLst>
                          <a:tab pos="200660" algn="l"/>
                          <a:tab pos="387350" algn="l"/>
                          <a:tab pos="562610" algn="l"/>
                        </a:tabLst>
                      </a:pPr>
                      <a:r>
                        <a:rPr lang="nl-BE" sz="20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case (</a:t>
                      </a:r>
                      <a:r>
                        <a:rPr lang="nl-BE" sz="2000" b="0" dirty="0" err="1"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file_exists</a:t>
                      </a:r>
                      <a:r>
                        <a:rPr lang="nl-BE" sz="20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a:t>
                      </a:r>
                      <a:r>
                        <a:rPr lang="nl-BE" sz="2000" b="0" dirty="0" err="1"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uploadmap.$_FILES</a:t>
                      </a:r>
                      <a:r>
                        <a:rPr lang="nl-BE" sz="20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['bestand']['name'])):</a:t>
                      </a:r>
                    </a:p>
                    <a:p>
                      <a:pPr algn="l">
                        <a:lnSpc>
                          <a:spcPct val="100000"/>
                        </a:lnSpc>
                        <a:spcBef>
                          <a:spcPts val="0"/>
                        </a:spcBef>
                        <a:spcAft>
                          <a:spcPts val="0"/>
                        </a:spcAft>
                        <a:tabLst>
                          <a:tab pos="200660" algn="l"/>
                          <a:tab pos="387350" algn="l"/>
                          <a:tab pos="562610" algn="l"/>
                        </a:tabLst>
                      </a:pPr>
                      <a:r>
                        <a:rPr lang="nl-BE" sz="20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echo 'Er bestaat al een bestand met dezelfde naam.';</a:t>
                      </a:r>
                    </a:p>
                    <a:p>
                      <a:pPr algn="l">
                        <a:lnSpc>
                          <a:spcPct val="100000"/>
                        </a:lnSpc>
                        <a:spcBef>
                          <a:spcPts val="0"/>
                        </a:spcBef>
                        <a:spcAft>
                          <a:spcPts val="0"/>
                        </a:spcAft>
                        <a:tabLst>
                          <a:tab pos="200660" algn="l"/>
                          <a:tab pos="387350" algn="l"/>
                          <a:tab pos="562610" algn="l"/>
                        </a:tabLst>
                      </a:pPr>
                      <a:r>
                        <a:rPr lang="nl-BE" sz="20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break;</a:t>
                      </a:r>
                    </a:p>
                    <a:p>
                      <a:pPr algn="l">
                        <a:lnSpc>
                          <a:spcPct val="100000"/>
                        </a:lnSpc>
                        <a:spcBef>
                          <a:spcPts val="0"/>
                        </a:spcBef>
                        <a:spcAft>
                          <a:spcPts val="0"/>
                        </a:spcAft>
                        <a:tabLst>
                          <a:tab pos="200660" algn="l"/>
                          <a:tab pos="387350" algn="l"/>
                          <a:tab pos="562610" algn="l"/>
                        </a:tabLst>
                      </a:pPr>
                      <a:endParaRPr lang="pt-BR" sz="10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endParaRPr>
                    </a:p>
                  </a:txBody>
                  <a:tcPr marL="89535" marR="895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12953234"/>
                  </a:ext>
                </a:extLst>
              </a:tr>
            </a:tbl>
          </a:graphicData>
        </a:graphic>
      </p:graphicFrame>
    </p:spTree>
    <p:extLst>
      <p:ext uri="{BB962C8B-B14F-4D97-AF65-F5344CB8AC3E}">
        <p14:creationId xmlns:p14="http://schemas.microsoft.com/office/powerpoint/2010/main" val="1690662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6" name="Titel 1"/>
          <p:cNvSpPr>
            <a:spLocks noGrp="1"/>
          </p:cNvSpPr>
          <p:nvPr>
            <p:ph type="title"/>
          </p:nvPr>
        </p:nvSpPr>
        <p:spPr>
          <a:xfrm>
            <a:off x="1463039" y="210578"/>
            <a:ext cx="10578707" cy="1077309"/>
          </a:xfrm>
          <a:solidFill>
            <a:schemeClr val="accent2">
              <a:lumMod val="75000"/>
            </a:schemeClr>
          </a:solidFill>
        </p:spPr>
        <p:txBody>
          <a:bodyPr>
            <a:normAutofit/>
          </a:bodyPr>
          <a:lstStyle/>
          <a:p>
            <a:r>
              <a:rPr lang="nl-BE" dirty="0" smtClean="0">
                <a:solidFill>
                  <a:schemeClr val="bg1"/>
                </a:solidFill>
              </a:rPr>
              <a:t>12.5 Een bestand uploaden</a:t>
            </a:r>
            <a:endParaRPr lang="nl-BE" dirty="0">
              <a:solidFill>
                <a:schemeClr val="bg1"/>
              </a:solidFill>
            </a:endParaRPr>
          </a:p>
        </p:txBody>
      </p:sp>
      <p:sp>
        <p:nvSpPr>
          <p:cNvPr id="18" name="Rechthoek 17"/>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207</a:t>
            </a:r>
            <a:endParaRPr lang="nl-BE" dirty="0">
              <a:solidFill>
                <a:schemeClr val="accent2">
                  <a:lumMod val="75000"/>
                </a:schemeClr>
              </a:solidFill>
            </a:endParaRPr>
          </a:p>
        </p:txBody>
      </p:sp>
      <p:sp>
        <p:nvSpPr>
          <p:cNvPr id="17" name="Rechthoek 16"/>
          <p:cNvSpPr/>
          <p:nvPr/>
        </p:nvSpPr>
        <p:spPr>
          <a:xfrm>
            <a:off x="287382" y="2478950"/>
            <a:ext cx="920079" cy="676599"/>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vb12 </a:t>
            </a:r>
            <a:br>
              <a:rPr lang="nl-BE" dirty="0" smtClean="0">
                <a:solidFill>
                  <a:schemeClr val="accent2">
                    <a:lumMod val="75000"/>
                  </a:schemeClr>
                </a:solidFill>
              </a:rPr>
            </a:br>
            <a:r>
              <a:rPr lang="nl-BE" dirty="0" smtClean="0">
                <a:solidFill>
                  <a:schemeClr val="accent2">
                    <a:lumMod val="75000"/>
                  </a:schemeClr>
                </a:solidFill>
              </a:rPr>
              <a:t>stap13 </a:t>
            </a:r>
            <a:endParaRPr lang="nl-BE" dirty="0">
              <a:solidFill>
                <a:schemeClr val="accent2">
                  <a:lumMod val="75000"/>
                </a:schemeClr>
              </a:solidFill>
            </a:endParaRPr>
          </a:p>
        </p:txBody>
      </p:sp>
      <p:pic>
        <p:nvPicPr>
          <p:cNvPr id="19" name="Afbeelding 18"/>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87382" y="1495206"/>
            <a:ext cx="944688" cy="869170"/>
          </a:xfrm>
          <a:prstGeom prst="rect">
            <a:avLst/>
          </a:prstGeom>
        </p:spPr>
      </p:pic>
      <p:graphicFrame>
        <p:nvGraphicFramePr>
          <p:cNvPr id="21" name="Tabel 20"/>
          <p:cNvGraphicFramePr>
            <a:graphicFrameLocks noGrp="1"/>
          </p:cNvGraphicFramePr>
          <p:nvPr>
            <p:extLst>
              <p:ext uri="{D42A27DB-BD31-4B8C-83A1-F6EECF244321}">
                <p14:modId xmlns:p14="http://schemas.microsoft.com/office/powerpoint/2010/main" val="1833830158"/>
              </p:ext>
            </p:extLst>
          </p:nvPr>
        </p:nvGraphicFramePr>
        <p:xfrm>
          <a:off x="1463039" y="1402079"/>
          <a:ext cx="10578707" cy="5334000"/>
        </p:xfrm>
        <a:graphic>
          <a:graphicData uri="http://schemas.openxmlformats.org/drawingml/2006/table">
            <a:tbl>
              <a:tblPr firstRow="1" firstCol="1" bandRow="1">
                <a:tableStyleId>{5C22544A-7EE6-4342-B048-85BDC9FD1C3A}</a:tableStyleId>
              </a:tblPr>
              <a:tblGrid>
                <a:gridCol w="707762">
                  <a:extLst>
                    <a:ext uri="{9D8B030D-6E8A-4147-A177-3AD203B41FA5}">
                      <a16:colId xmlns:a16="http://schemas.microsoft.com/office/drawing/2014/main" val="2855085912"/>
                    </a:ext>
                  </a:extLst>
                </a:gridCol>
                <a:gridCol w="9870945">
                  <a:extLst>
                    <a:ext uri="{9D8B030D-6E8A-4147-A177-3AD203B41FA5}">
                      <a16:colId xmlns:a16="http://schemas.microsoft.com/office/drawing/2014/main" val="2105840097"/>
                    </a:ext>
                  </a:extLst>
                </a:gridCol>
              </a:tblGrid>
              <a:tr h="0">
                <a:tc>
                  <a:txBody>
                    <a:bodyPr/>
                    <a:lstStyle/>
                    <a:p>
                      <a:pPr algn="r">
                        <a:lnSpc>
                          <a:spcPct val="100000"/>
                        </a:lnSpc>
                        <a:spcAft>
                          <a:spcPts val="0"/>
                        </a:spcAft>
                      </a:pPr>
                      <a:r>
                        <a:rPr lang="nl-BE" sz="2000" b="0" dirty="0" smtClean="0">
                          <a:effectLst/>
                          <a:latin typeface="+mn-lt"/>
                          <a:ea typeface="+mn-ea"/>
                          <a:cs typeface="+mn-cs"/>
                        </a:rPr>
                        <a:t>48</a:t>
                      </a:r>
                    </a:p>
                    <a:p>
                      <a:pPr algn="r">
                        <a:lnSpc>
                          <a:spcPct val="100000"/>
                        </a:lnSpc>
                        <a:spcAft>
                          <a:spcPts val="0"/>
                        </a:spcAft>
                      </a:pPr>
                      <a:r>
                        <a:rPr lang="nl-BE" sz="2000" b="0" dirty="0" smtClean="0">
                          <a:effectLst/>
                          <a:latin typeface="+mn-lt"/>
                          <a:ea typeface="+mn-ea"/>
                          <a:cs typeface="+mn-cs"/>
                        </a:rPr>
                        <a:t>49</a:t>
                      </a:r>
                    </a:p>
                    <a:p>
                      <a:pPr algn="r">
                        <a:lnSpc>
                          <a:spcPct val="100000"/>
                        </a:lnSpc>
                        <a:spcAft>
                          <a:spcPts val="0"/>
                        </a:spcAft>
                      </a:pPr>
                      <a:r>
                        <a:rPr lang="nl-BE" sz="2000" b="0" dirty="0" smtClean="0">
                          <a:effectLst/>
                          <a:latin typeface="+mn-lt"/>
                          <a:ea typeface="+mn-ea"/>
                          <a:cs typeface="+mn-cs"/>
                        </a:rPr>
                        <a:t>50</a:t>
                      </a:r>
                    </a:p>
                    <a:p>
                      <a:pPr algn="r">
                        <a:lnSpc>
                          <a:spcPct val="100000"/>
                        </a:lnSpc>
                        <a:spcAft>
                          <a:spcPts val="0"/>
                        </a:spcAft>
                      </a:pPr>
                      <a:r>
                        <a:rPr lang="nl-BE" sz="2000" b="0" dirty="0" smtClean="0">
                          <a:effectLst/>
                          <a:latin typeface="+mn-lt"/>
                          <a:ea typeface="+mn-ea"/>
                          <a:cs typeface="+mn-cs"/>
                        </a:rPr>
                        <a:t>51</a:t>
                      </a:r>
                    </a:p>
                    <a:p>
                      <a:pPr algn="r">
                        <a:lnSpc>
                          <a:spcPct val="100000"/>
                        </a:lnSpc>
                        <a:spcAft>
                          <a:spcPts val="0"/>
                        </a:spcAft>
                      </a:pPr>
                      <a:r>
                        <a:rPr lang="nl-BE" sz="2000" b="0" dirty="0" smtClean="0">
                          <a:effectLst/>
                          <a:latin typeface="+mn-lt"/>
                          <a:ea typeface="+mn-ea"/>
                          <a:cs typeface="+mn-cs"/>
                        </a:rPr>
                        <a:t>52</a:t>
                      </a:r>
                    </a:p>
                    <a:p>
                      <a:pPr algn="r">
                        <a:lnSpc>
                          <a:spcPct val="100000"/>
                        </a:lnSpc>
                        <a:spcAft>
                          <a:spcPts val="0"/>
                        </a:spcAft>
                      </a:pPr>
                      <a:r>
                        <a:rPr lang="nl-BE" sz="2000" b="0" dirty="0" smtClean="0">
                          <a:effectLst/>
                          <a:latin typeface="+mn-lt"/>
                          <a:ea typeface="+mn-ea"/>
                          <a:cs typeface="+mn-cs"/>
                        </a:rPr>
                        <a:t>53</a:t>
                      </a:r>
                    </a:p>
                    <a:p>
                      <a:pPr algn="r">
                        <a:lnSpc>
                          <a:spcPct val="100000"/>
                        </a:lnSpc>
                        <a:spcAft>
                          <a:spcPts val="0"/>
                        </a:spcAft>
                      </a:pPr>
                      <a:r>
                        <a:rPr lang="nl-BE" sz="2000" b="0" dirty="0" smtClean="0">
                          <a:effectLst/>
                          <a:latin typeface="+mn-lt"/>
                          <a:ea typeface="+mn-ea"/>
                          <a:cs typeface="+mn-cs"/>
                        </a:rPr>
                        <a:t>54</a:t>
                      </a:r>
                    </a:p>
                    <a:p>
                      <a:pPr algn="r">
                        <a:lnSpc>
                          <a:spcPct val="100000"/>
                        </a:lnSpc>
                        <a:spcAft>
                          <a:spcPts val="0"/>
                        </a:spcAft>
                      </a:pPr>
                      <a:r>
                        <a:rPr lang="nl-BE" sz="2000" b="0" dirty="0" smtClean="0">
                          <a:effectLst/>
                          <a:latin typeface="+mn-lt"/>
                          <a:ea typeface="+mn-ea"/>
                          <a:cs typeface="+mn-cs"/>
                        </a:rPr>
                        <a:t>55</a:t>
                      </a:r>
                    </a:p>
                    <a:p>
                      <a:pPr algn="r">
                        <a:lnSpc>
                          <a:spcPct val="100000"/>
                        </a:lnSpc>
                        <a:spcAft>
                          <a:spcPts val="0"/>
                        </a:spcAft>
                      </a:pPr>
                      <a:r>
                        <a:rPr lang="nl-BE" sz="2000" b="0" dirty="0" smtClean="0">
                          <a:effectLst/>
                          <a:latin typeface="+mn-lt"/>
                          <a:ea typeface="+mn-ea"/>
                          <a:cs typeface="+mn-cs"/>
                        </a:rPr>
                        <a:t>56</a:t>
                      </a:r>
                    </a:p>
                    <a:p>
                      <a:pPr algn="r">
                        <a:lnSpc>
                          <a:spcPct val="100000"/>
                        </a:lnSpc>
                        <a:spcAft>
                          <a:spcPts val="0"/>
                        </a:spcAft>
                      </a:pPr>
                      <a:r>
                        <a:rPr lang="nl-BE" sz="2000" b="0" dirty="0" smtClean="0">
                          <a:effectLst/>
                          <a:latin typeface="+mn-lt"/>
                          <a:ea typeface="+mn-ea"/>
                          <a:cs typeface="+mn-cs"/>
                        </a:rPr>
                        <a:t>57</a:t>
                      </a:r>
                    </a:p>
                    <a:p>
                      <a:pPr algn="r">
                        <a:lnSpc>
                          <a:spcPct val="100000"/>
                        </a:lnSpc>
                        <a:spcAft>
                          <a:spcPts val="0"/>
                        </a:spcAft>
                      </a:pPr>
                      <a:r>
                        <a:rPr lang="nl-BE" sz="2000" b="0" dirty="0" smtClean="0">
                          <a:effectLst/>
                          <a:latin typeface="+mn-lt"/>
                          <a:ea typeface="+mn-ea"/>
                          <a:cs typeface="+mn-cs"/>
                        </a:rPr>
                        <a:t>58</a:t>
                      </a:r>
                    </a:p>
                    <a:p>
                      <a:pPr algn="r">
                        <a:lnSpc>
                          <a:spcPct val="100000"/>
                        </a:lnSpc>
                        <a:spcAft>
                          <a:spcPts val="0"/>
                        </a:spcAft>
                      </a:pPr>
                      <a:r>
                        <a:rPr lang="nl-BE" sz="2000" b="0" dirty="0" smtClean="0">
                          <a:effectLst/>
                          <a:latin typeface="+mn-lt"/>
                          <a:ea typeface="+mn-ea"/>
                          <a:cs typeface="+mn-cs"/>
                        </a:rPr>
                        <a:t>59</a:t>
                      </a:r>
                    </a:p>
                    <a:p>
                      <a:pPr algn="r">
                        <a:lnSpc>
                          <a:spcPct val="100000"/>
                        </a:lnSpc>
                        <a:spcAft>
                          <a:spcPts val="0"/>
                        </a:spcAft>
                      </a:pPr>
                      <a:r>
                        <a:rPr lang="nl-BE" sz="2000" b="0" dirty="0" smtClean="0">
                          <a:effectLst/>
                          <a:latin typeface="+mn-lt"/>
                          <a:ea typeface="+mn-ea"/>
                          <a:cs typeface="+mn-cs"/>
                        </a:rPr>
                        <a:t>60</a:t>
                      </a:r>
                    </a:p>
                    <a:p>
                      <a:pPr algn="r">
                        <a:lnSpc>
                          <a:spcPct val="100000"/>
                        </a:lnSpc>
                        <a:spcAft>
                          <a:spcPts val="0"/>
                        </a:spcAft>
                      </a:pPr>
                      <a:r>
                        <a:rPr lang="nl-BE" sz="2000" b="0" dirty="0" smtClean="0">
                          <a:effectLst/>
                          <a:latin typeface="+mn-lt"/>
                          <a:ea typeface="+mn-ea"/>
                          <a:cs typeface="+mn-cs"/>
                        </a:rPr>
                        <a:t>61</a:t>
                      </a:r>
                    </a:p>
                    <a:p>
                      <a:pPr algn="r">
                        <a:lnSpc>
                          <a:spcPct val="100000"/>
                        </a:lnSpc>
                        <a:spcAft>
                          <a:spcPts val="0"/>
                        </a:spcAft>
                      </a:pPr>
                      <a:r>
                        <a:rPr lang="nl-BE" sz="2000" b="0" dirty="0" smtClean="0">
                          <a:effectLst/>
                          <a:latin typeface="+mn-lt"/>
                          <a:ea typeface="+mn-ea"/>
                          <a:cs typeface="+mn-cs"/>
                        </a:rPr>
                        <a:t>62</a:t>
                      </a:r>
                    </a:p>
                    <a:p>
                      <a:pPr algn="r">
                        <a:lnSpc>
                          <a:spcPct val="100000"/>
                        </a:lnSpc>
                        <a:spcAft>
                          <a:spcPts val="0"/>
                        </a:spcAft>
                      </a:pPr>
                      <a:r>
                        <a:rPr lang="nl-BE" sz="2000" b="0" dirty="0" smtClean="0">
                          <a:effectLst/>
                          <a:latin typeface="+mn-lt"/>
                          <a:ea typeface="+mn-ea"/>
                          <a:cs typeface="+mn-cs"/>
                        </a:rPr>
                        <a:t>63</a:t>
                      </a:r>
                    </a:p>
                    <a:p>
                      <a:pPr algn="r">
                        <a:lnSpc>
                          <a:spcPct val="100000"/>
                        </a:lnSpc>
                        <a:spcAft>
                          <a:spcPts val="0"/>
                        </a:spcAft>
                      </a:pPr>
                      <a:r>
                        <a:rPr lang="nl-BE" sz="2000" b="0" dirty="0" smtClean="0">
                          <a:effectLst/>
                          <a:latin typeface="+mn-lt"/>
                          <a:ea typeface="+mn-ea"/>
                          <a:cs typeface="+mn-cs"/>
                        </a:rPr>
                        <a:t>64</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00000"/>
                        </a:lnSpc>
                        <a:spcBef>
                          <a:spcPts val="0"/>
                        </a:spcBef>
                        <a:spcAft>
                          <a:spcPts val="0"/>
                        </a:spcAft>
                        <a:tabLst>
                          <a:tab pos="200660" algn="l"/>
                          <a:tab pos="387350" algn="l"/>
                          <a:tab pos="562610" algn="l"/>
                        </a:tabLst>
                      </a:pPr>
                      <a:r>
                        <a:rPr lang="nl-BE" sz="20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a:t>
                      </a:r>
                      <a:r>
                        <a:rPr lang="nl-BE" sz="2000" b="0" dirty="0" smtClean="0">
                          <a:solidFill>
                            <a:schemeClr val="bg1">
                              <a:lumMod val="75000"/>
                            </a:schemeClr>
                          </a:solidFill>
                          <a:effectLst/>
                          <a:latin typeface="Code New Roman" panose="020B0609020204030204" pitchFamily="49" charset="0"/>
                          <a:ea typeface="Times New Roman" panose="02020603050405020304" pitchFamily="18" charset="0"/>
                          <a:cs typeface="Code New Roman" panose="020B0609020204030204" pitchFamily="49" charset="0"/>
                        </a:rPr>
                        <a:t>//de bestandsextensie is niet toegestaan</a:t>
                      </a:r>
                    </a:p>
                    <a:p>
                      <a:pPr algn="l">
                        <a:lnSpc>
                          <a:spcPct val="100000"/>
                        </a:lnSpc>
                        <a:spcBef>
                          <a:spcPts val="0"/>
                        </a:spcBef>
                        <a:spcAft>
                          <a:spcPts val="0"/>
                        </a:spcAft>
                        <a:tabLst>
                          <a:tab pos="200660" algn="l"/>
                          <a:tab pos="387350" algn="l"/>
                          <a:tab pos="562610" algn="l"/>
                        </a:tabLst>
                      </a:pPr>
                      <a:r>
                        <a:rPr lang="nl-BE" sz="20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case (!</a:t>
                      </a:r>
                      <a:r>
                        <a:rPr lang="nl-BE" sz="2000" b="0" dirty="0" err="1"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in_array</a:t>
                      </a:r>
                      <a:r>
                        <a:rPr lang="nl-BE" sz="20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a:t>
                      </a:r>
                      <a:r>
                        <a:rPr lang="nl-BE" sz="2000" b="0" dirty="0" err="1"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ext</a:t>
                      </a:r>
                      <a:r>
                        <a:rPr lang="nl-BE" sz="20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a:t>
                      </a:r>
                      <a:r>
                        <a:rPr lang="nl-BE" sz="2000" b="0" dirty="0" err="1"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ext_toegestaan</a:t>
                      </a:r>
                      <a:r>
                        <a:rPr lang="nl-BE" sz="20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a:t>
                      </a:r>
                    </a:p>
                    <a:p>
                      <a:pPr algn="l">
                        <a:lnSpc>
                          <a:spcPct val="100000"/>
                        </a:lnSpc>
                        <a:spcBef>
                          <a:spcPts val="0"/>
                        </a:spcBef>
                        <a:spcAft>
                          <a:spcPts val="0"/>
                        </a:spcAft>
                        <a:tabLst>
                          <a:tab pos="200660" algn="l"/>
                          <a:tab pos="387350" algn="l"/>
                          <a:tab pos="562610" algn="l"/>
                        </a:tabLst>
                      </a:pPr>
                      <a:r>
                        <a:rPr lang="nl-BE" sz="20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echo 'Dit bestandstype is niet toegestaan.';</a:t>
                      </a:r>
                    </a:p>
                    <a:p>
                      <a:pPr algn="l">
                        <a:lnSpc>
                          <a:spcPct val="100000"/>
                        </a:lnSpc>
                        <a:spcBef>
                          <a:spcPts val="0"/>
                        </a:spcBef>
                        <a:spcAft>
                          <a:spcPts val="0"/>
                        </a:spcAft>
                        <a:tabLst>
                          <a:tab pos="200660" algn="l"/>
                          <a:tab pos="387350" algn="l"/>
                          <a:tab pos="562610" algn="l"/>
                        </a:tabLst>
                      </a:pPr>
                      <a:r>
                        <a:rPr lang="nl-BE" sz="20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break;</a:t>
                      </a:r>
                    </a:p>
                    <a:p>
                      <a:pPr algn="l">
                        <a:lnSpc>
                          <a:spcPct val="100000"/>
                        </a:lnSpc>
                        <a:spcBef>
                          <a:spcPts val="0"/>
                        </a:spcBef>
                        <a:spcAft>
                          <a:spcPts val="0"/>
                        </a:spcAft>
                        <a:tabLst>
                          <a:tab pos="200660" algn="l"/>
                          <a:tab pos="387350" algn="l"/>
                          <a:tab pos="562610" algn="l"/>
                        </a:tabLst>
                      </a:pPr>
                      <a:r>
                        <a:rPr lang="nl-BE" sz="20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a:t>
                      </a:r>
                      <a:r>
                        <a:rPr lang="nl-BE" sz="2000" b="0" dirty="0" smtClean="0">
                          <a:solidFill>
                            <a:schemeClr val="bg1">
                              <a:lumMod val="5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//het bestand is groter dan 4 MB</a:t>
                      </a:r>
                    </a:p>
                    <a:p>
                      <a:pPr algn="l">
                        <a:lnSpc>
                          <a:spcPct val="100000"/>
                        </a:lnSpc>
                        <a:spcBef>
                          <a:spcPts val="0"/>
                        </a:spcBef>
                        <a:spcAft>
                          <a:spcPts val="0"/>
                        </a:spcAft>
                        <a:tabLst>
                          <a:tab pos="200660" algn="l"/>
                          <a:tab pos="387350" algn="l"/>
                          <a:tab pos="562610" algn="l"/>
                        </a:tabLst>
                      </a:pPr>
                      <a:r>
                        <a:rPr lang="nl-BE" sz="20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a:t>
                      </a:r>
                      <a:r>
                        <a:rPr lang="nl-BE" sz="20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case ($_FILES['bestand']['</a:t>
                      </a:r>
                      <a:r>
                        <a:rPr lang="nl-BE" sz="2000" b="0" dirty="0" err="1"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size</a:t>
                      </a:r>
                      <a:r>
                        <a:rPr lang="nl-BE" sz="20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&gt; $</a:t>
                      </a:r>
                      <a:r>
                        <a:rPr lang="nl-BE" sz="2000" b="0" dirty="0" err="1"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max_grootte</a:t>
                      </a:r>
                      <a:r>
                        <a:rPr lang="nl-BE" sz="20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a:t>
                      </a:r>
                    </a:p>
                    <a:p>
                      <a:pPr algn="l">
                        <a:lnSpc>
                          <a:spcPct val="100000"/>
                        </a:lnSpc>
                        <a:spcBef>
                          <a:spcPts val="0"/>
                        </a:spcBef>
                        <a:spcAft>
                          <a:spcPts val="0"/>
                        </a:spcAft>
                        <a:tabLst>
                          <a:tab pos="200660" algn="l"/>
                          <a:tab pos="387350" algn="l"/>
                          <a:tab pos="562610" algn="l"/>
                        </a:tabLst>
                      </a:pPr>
                      <a:r>
                        <a:rPr lang="nl-BE" sz="20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echo 'Het bestand moet kleiner zijn dan 4 MB.';</a:t>
                      </a:r>
                    </a:p>
                    <a:p>
                      <a:pPr algn="l">
                        <a:lnSpc>
                          <a:spcPct val="100000"/>
                        </a:lnSpc>
                        <a:spcBef>
                          <a:spcPts val="0"/>
                        </a:spcBef>
                        <a:spcAft>
                          <a:spcPts val="0"/>
                        </a:spcAft>
                        <a:tabLst>
                          <a:tab pos="200660" algn="l"/>
                          <a:tab pos="387350" algn="l"/>
                          <a:tab pos="562610" algn="l"/>
                        </a:tabLst>
                      </a:pPr>
                      <a:r>
                        <a:rPr lang="nl-BE" sz="20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rPr>
                        <a:t>				break;</a:t>
                      </a:r>
                    </a:p>
                    <a:p>
                      <a:pPr algn="l">
                        <a:lnSpc>
                          <a:spcPct val="100000"/>
                        </a:lnSpc>
                        <a:spcBef>
                          <a:spcPts val="0"/>
                        </a:spcBef>
                        <a:spcAft>
                          <a:spcPts val="0"/>
                        </a:spcAft>
                        <a:tabLst>
                          <a:tab pos="200660" algn="l"/>
                          <a:tab pos="387350" algn="l"/>
                          <a:tab pos="562610" algn="l"/>
                        </a:tabLst>
                      </a:pPr>
                      <a:r>
                        <a:rPr lang="nl-BE" sz="20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a:t>
                      </a:r>
                      <a:r>
                        <a:rPr lang="nl-BE" sz="2000" b="0" dirty="0" smtClean="0">
                          <a:solidFill>
                            <a:schemeClr val="bg1">
                              <a:lumMod val="75000"/>
                            </a:schemeClr>
                          </a:solidFill>
                          <a:effectLst/>
                          <a:latin typeface="Code New Roman" panose="020B0609020204030204" pitchFamily="49" charset="0"/>
                          <a:ea typeface="Times New Roman" panose="02020603050405020304" pitchFamily="18" charset="0"/>
                          <a:cs typeface="Code New Roman" panose="020B0609020204030204" pitchFamily="49" charset="0"/>
                        </a:rPr>
                        <a:t>//het bestand wordt bewaard en de dank-pagina geopend</a:t>
                      </a:r>
                    </a:p>
                    <a:p>
                      <a:pPr algn="l">
                        <a:lnSpc>
                          <a:spcPct val="100000"/>
                        </a:lnSpc>
                        <a:spcBef>
                          <a:spcPts val="0"/>
                        </a:spcBef>
                        <a:spcAft>
                          <a:spcPts val="0"/>
                        </a:spcAft>
                        <a:tabLst>
                          <a:tab pos="200660" algn="l"/>
                          <a:tab pos="387350" algn="l"/>
                          <a:tab pos="562610" algn="l"/>
                        </a:tabLst>
                      </a:pPr>
                      <a:r>
                        <a:rPr lang="nl-BE" sz="20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default:</a:t>
                      </a:r>
                    </a:p>
                    <a:p>
                      <a:pPr algn="l">
                        <a:lnSpc>
                          <a:spcPct val="100000"/>
                        </a:lnSpc>
                        <a:spcBef>
                          <a:spcPts val="0"/>
                        </a:spcBef>
                        <a:spcAft>
                          <a:spcPts val="0"/>
                        </a:spcAft>
                        <a:tabLst>
                          <a:tab pos="200660" algn="l"/>
                          <a:tab pos="387350" algn="l"/>
                          <a:tab pos="562610" algn="l"/>
                        </a:tabLst>
                      </a:pPr>
                      <a:r>
                        <a:rPr lang="nl-BE" sz="20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a:t>
                      </a:r>
                      <a:r>
                        <a:rPr lang="nl-BE" sz="2000" b="0" dirty="0" err="1"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move_uploaded_file</a:t>
                      </a:r>
                      <a:r>
                        <a:rPr lang="nl-BE" sz="20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($_FILES['bestand']['</a:t>
                      </a:r>
                      <a:r>
                        <a:rPr lang="nl-BE" sz="2000" b="0" dirty="0" err="1"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tmp_name</a:t>
                      </a:r>
                      <a:r>
                        <a:rPr lang="nl-BE" sz="20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a:t>
                      </a:r>
                    </a:p>
                    <a:p>
                      <a:pPr algn="l">
                        <a:lnSpc>
                          <a:spcPct val="100000"/>
                        </a:lnSpc>
                        <a:spcBef>
                          <a:spcPts val="0"/>
                        </a:spcBef>
                        <a:spcAft>
                          <a:spcPts val="0"/>
                        </a:spcAft>
                        <a:tabLst>
                          <a:tab pos="200660" algn="l"/>
                          <a:tab pos="387350" algn="l"/>
                          <a:tab pos="562610" algn="l"/>
                        </a:tabLst>
                      </a:pPr>
                      <a:r>
                        <a:rPr lang="nl-BE" sz="20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a:t>
                      </a:r>
                      <a:r>
                        <a:rPr lang="nl-BE" sz="2000" b="0" dirty="0" err="1"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uploadmap.$_FILES</a:t>
                      </a:r>
                      <a:r>
                        <a:rPr lang="nl-BE" sz="20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['bestand']['name']);</a:t>
                      </a:r>
                    </a:p>
                    <a:p>
                      <a:pPr algn="l">
                        <a:lnSpc>
                          <a:spcPct val="100000"/>
                        </a:lnSpc>
                        <a:spcBef>
                          <a:spcPts val="0"/>
                        </a:spcBef>
                        <a:spcAft>
                          <a:spcPts val="0"/>
                        </a:spcAft>
                        <a:tabLst>
                          <a:tab pos="200660" algn="l"/>
                          <a:tab pos="387350" algn="l"/>
                          <a:tab pos="562610" algn="l"/>
                        </a:tabLst>
                      </a:pPr>
                      <a:r>
                        <a:rPr lang="nl-BE" sz="20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$_SESSION['foto'] = $_FILES['bestand']['name'];</a:t>
                      </a:r>
                    </a:p>
                    <a:p>
                      <a:pPr algn="l">
                        <a:lnSpc>
                          <a:spcPct val="100000"/>
                        </a:lnSpc>
                        <a:spcBef>
                          <a:spcPts val="0"/>
                        </a:spcBef>
                        <a:spcAft>
                          <a:spcPts val="0"/>
                        </a:spcAft>
                        <a:tabLst>
                          <a:tab pos="200660" algn="l"/>
                          <a:tab pos="387350" algn="l"/>
                          <a:tab pos="562610" algn="l"/>
                        </a:tabLst>
                      </a:pPr>
                      <a:r>
                        <a:rPr lang="nl-BE" sz="20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header("</a:t>
                      </a:r>
                      <a:r>
                        <a:rPr lang="nl-BE" sz="2000" b="0" dirty="0" err="1"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Location</a:t>
                      </a:r>
                      <a:r>
                        <a:rPr lang="nl-BE" sz="20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a:t>
                      </a:r>
                      <a:r>
                        <a:rPr lang="nl-BE" sz="2000" b="0" dirty="0" err="1"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begin.php?page</a:t>
                      </a:r>
                      <a:r>
                        <a:rPr lang="nl-BE" sz="20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=dank");</a:t>
                      </a:r>
                    </a:p>
                    <a:p>
                      <a:pPr algn="l">
                        <a:lnSpc>
                          <a:spcPct val="100000"/>
                        </a:lnSpc>
                        <a:spcBef>
                          <a:spcPts val="0"/>
                        </a:spcBef>
                        <a:spcAft>
                          <a:spcPts val="0"/>
                        </a:spcAft>
                        <a:tabLst>
                          <a:tab pos="200660" algn="l"/>
                          <a:tab pos="387350" algn="l"/>
                          <a:tab pos="562610" algn="l"/>
                        </a:tabLst>
                      </a:pPr>
                      <a:r>
                        <a:rPr lang="nl-BE" sz="20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a:t>
                      </a:r>
                      <a:r>
                        <a:rPr lang="nl-BE" sz="2000" b="0" dirty="0" err="1"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endswitch</a:t>
                      </a:r>
                      <a:r>
                        <a:rPr lang="nl-BE" sz="20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a:t>
                      </a:r>
                    </a:p>
                    <a:p>
                      <a:pPr algn="l">
                        <a:lnSpc>
                          <a:spcPct val="100000"/>
                        </a:lnSpc>
                        <a:spcBef>
                          <a:spcPts val="0"/>
                        </a:spcBef>
                        <a:spcAft>
                          <a:spcPts val="0"/>
                        </a:spcAft>
                        <a:tabLst>
                          <a:tab pos="200660" algn="l"/>
                          <a:tab pos="387350" algn="l"/>
                          <a:tab pos="562610" algn="l"/>
                        </a:tabLst>
                      </a:pPr>
                      <a:r>
                        <a:rPr lang="nl-BE" sz="20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	}</a:t>
                      </a:r>
                    </a:p>
                    <a:p>
                      <a:pPr algn="l">
                        <a:lnSpc>
                          <a:spcPct val="100000"/>
                        </a:lnSpc>
                        <a:spcBef>
                          <a:spcPts val="0"/>
                        </a:spcBef>
                        <a:spcAft>
                          <a:spcPts val="0"/>
                        </a:spcAft>
                        <a:tabLst>
                          <a:tab pos="200660" algn="l"/>
                          <a:tab pos="387350" algn="l"/>
                          <a:tab pos="562610" algn="l"/>
                        </a:tabLst>
                      </a:pPr>
                      <a:r>
                        <a:rPr lang="nl-BE" sz="2000" b="0" dirty="0" smtClean="0">
                          <a:solidFill>
                            <a:schemeClr val="accent1">
                              <a:lumMod val="60000"/>
                              <a:lumOff val="40000"/>
                            </a:schemeClr>
                          </a:solidFill>
                          <a:effectLst/>
                          <a:latin typeface="Code New Roman" panose="020B0609020204030204" pitchFamily="49" charset="0"/>
                          <a:ea typeface="Times New Roman" panose="02020603050405020304" pitchFamily="18" charset="0"/>
                          <a:cs typeface="Code New Roman" panose="020B0609020204030204" pitchFamily="49" charset="0"/>
                        </a:rPr>
                        <a:t>?&gt;</a:t>
                      </a:r>
                    </a:p>
                    <a:p>
                      <a:pPr algn="l">
                        <a:lnSpc>
                          <a:spcPct val="100000"/>
                        </a:lnSpc>
                        <a:spcBef>
                          <a:spcPts val="0"/>
                        </a:spcBef>
                        <a:spcAft>
                          <a:spcPts val="0"/>
                        </a:spcAft>
                        <a:tabLst>
                          <a:tab pos="200660" algn="l"/>
                          <a:tab pos="387350" algn="l"/>
                          <a:tab pos="562610" algn="l"/>
                        </a:tabLst>
                      </a:pPr>
                      <a:endParaRPr lang="pt-BR" sz="1000" b="0" dirty="0" smtClean="0">
                        <a:solidFill>
                          <a:schemeClr val="accent6"/>
                        </a:solidFill>
                        <a:effectLst/>
                        <a:latin typeface="Code New Roman" panose="020B0609020204030204" pitchFamily="49" charset="0"/>
                        <a:ea typeface="Times New Roman" panose="02020603050405020304" pitchFamily="18" charset="0"/>
                        <a:cs typeface="Code New Roman" panose="020B0609020204030204" pitchFamily="49" charset="0"/>
                      </a:endParaRPr>
                    </a:p>
                  </a:txBody>
                  <a:tcPr marL="89535" marR="8953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12953234"/>
                  </a:ext>
                </a:extLst>
              </a:tr>
            </a:tbl>
          </a:graphicData>
        </a:graphic>
      </p:graphicFrame>
    </p:spTree>
    <p:extLst>
      <p:ext uri="{BB962C8B-B14F-4D97-AF65-F5344CB8AC3E}">
        <p14:creationId xmlns:p14="http://schemas.microsoft.com/office/powerpoint/2010/main" val="1638323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6" name="Titel 1"/>
          <p:cNvSpPr>
            <a:spLocks noGrp="1"/>
          </p:cNvSpPr>
          <p:nvPr>
            <p:ph type="title"/>
          </p:nvPr>
        </p:nvSpPr>
        <p:spPr>
          <a:xfrm>
            <a:off x="1463039" y="210578"/>
            <a:ext cx="10578707" cy="1077309"/>
          </a:xfrm>
          <a:solidFill>
            <a:schemeClr val="accent2">
              <a:lumMod val="75000"/>
            </a:schemeClr>
          </a:solidFill>
        </p:spPr>
        <p:txBody>
          <a:bodyPr>
            <a:normAutofit/>
          </a:bodyPr>
          <a:lstStyle/>
          <a:p>
            <a:r>
              <a:rPr lang="nl-BE" dirty="0" smtClean="0">
                <a:solidFill>
                  <a:schemeClr val="bg1"/>
                </a:solidFill>
              </a:rPr>
              <a:t>12.5 Een bestand uploaden</a:t>
            </a:r>
            <a:endParaRPr lang="nl-BE" dirty="0">
              <a:solidFill>
                <a:schemeClr val="bg1"/>
              </a:solidFill>
            </a:endParaRPr>
          </a:p>
        </p:txBody>
      </p:sp>
      <p:sp>
        <p:nvSpPr>
          <p:cNvPr id="18" name="Rechthoek 17"/>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207</a:t>
            </a:r>
            <a:endParaRPr lang="nl-BE" dirty="0">
              <a:solidFill>
                <a:schemeClr val="accent2">
                  <a:lumMod val="75000"/>
                </a:schemeClr>
              </a:solidFill>
            </a:endParaRPr>
          </a:p>
        </p:txBody>
      </p:sp>
      <p:sp>
        <p:nvSpPr>
          <p:cNvPr id="17" name="Rechthoek 16"/>
          <p:cNvSpPr/>
          <p:nvPr/>
        </p:nvSpPr>
        <p:spPr>
          <a:xfrm>
            <a:off x="287382" y="2478950"/>
            <a:ext cx="920079" cy="676599"/>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vb12 </a:t>
            </a:r>
            <a:br>
              <a:rPr lang="nl-BE" dirty="0" smtClean="0">
                <a:solidFill>
                  <a:schemeClr val="accent2">
                    <a:lumMod val="75000"/>
                  </a:schemeClr>
                </a:solidFill>
              </a:rPr>
            </a:br>
            <a:r>
              <a:rPr lang="nl-BE" dirty="0" smtClean="0">
                <a:solidFill>
                  <a:schemeClr val="accent2">
                    <a:lumMod val="75000"/>
                  </a:schemeClr>
                </a:solidFill>
              </a:rPr>
              <a:t>stap13 </a:t>
            </a:r>
            <a:endParaRPr lang="nl-BE" dirty="0">
              <a:solidFill>
                <a:schemeClr val="accent2">
                  <a:lumMod val="75000"/>
                </a:schemeClr>
              </a:solidFill>
            </a:endParaRPr>
          </a:p>
        </p:txBody>
      </p:sp>
      <p:pic>
        <p:nvPicPr>
          <p:cNvPr id="19" name="Afbeelding 18"/>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87382" y="1495206"/>
            <a:ext cx="944688" cy="869170"/>
          </a:xfrm>
          <a:prstGeom prst="rect">
            <a:avLst/>
          </a:prstGeom>
        </p:spPr>
      </p:pic>
      <p:sp>
        <p:nvSpPr>
          <p:cNvPr id="15" name="Tekstvak 14"/>
          <p:cNvSpPr txBox="1"/>
          <p:nvPr/>
        </p:nvSpPr>
        <p:spPr>
          <a:xfrm>
            <a:off x="1362698" y="1406571"/>
            <a:ext cx="10679048" cy="4985980"/>
          </a:xfrm>
          <a:prstGeom prst="rect">
            <a:avLst/>
          </a:prstGeom>
          <a:noFill/>
        </p:spPr>
        <p:txBody>
          <a:bodyPr wrap="square" rtlCol="0">
            <a:spAutoFit/>
          </a:bodyPr>
          <a:lstStyle/>
          <a:p>
            <a:pPr marL="514350" indent="-514350">
              <a:spcBef>
                <a:spcPts val="1200"/>
              </a:spcBef>
              <a:buClr>
                <a:schemeClr val="accent6"/>
              </a:buClr>
              <a:buFont typeface="Wingdings 3" panose="05040102010807070707" pitchFamily="18" charset="2"/>
              <a:buChar char=""/>
            </a:pPr>
            <a:r>
              <a:rPr lang="nl-BE" sz="2800" dirty="0">
                <a:cs typeface="Code New Roman" panose="020B0609020204030204" pitchFamily="49" charset="0"/>
              </a:rPr>
              <a:t>W</a:t>
            </a:r>
            <a:r>
              <a:rPr lang="nl-BE" sz="2800" dirty="0" smtClean="0">
                <a:cs typeface="Code New Roman" panose="020B0609020204030204" pitchFamily="49" charset="0"/>
              </a:rPr>
              <a:t>anneer </a:t>
            </a:r>
            <a:r>
              <a:rPr lang="nl-BE" sz="2800" dirty="0">
                <a:cs typeface="Code New Roman" panose="020B0609020204030204" pitchFamily="49" charset="0"/>
              </a:rPr>
              <a:t>iemand de locatie van de uploadmap kan achterhalen, zou die </a:t>
            </a:r>
            <a:r>
              <a:rPr lang="nl-BE" sz="2800" dirty="0" smtClean="0">
                <a:cs typeface="Code New Roman" panose="020B0609020204030204" pitchFamily="49" charset="0"/>
              </a:rPr>
              <a:t>zomaar </a:t>
            </a:r>
            <a:r>
              <a:rPr lang="nl-BE" sz="2800" dirty="0">
                <a:cs typeface="Code New Roman" panose="020B0609020204030204" pitchFamily="49" charset="0"/>
              </a:rPr>
              <a:t>alle ingezonden foto’s kunnen bekijken. Dat is uiteraard niet de </a:t>
            </a:r>
            <a:r>
              <a:rPr lang="nl-BE" sz="2800" dirty="0" smtClean="0">
                <a:cs typeface="Code New Roman" panose="020B0609020204030204" pitchFamily="49" charset="0"/>
              </a:rPr>
              <a:t>bedoeling</a:t>
            </a:r>
            <a:r>
              <a:rPr lang="nl-BE" sz="2800" dirty="0">
                <a:cs typeface="Code New Roman" panose="020B0609020204030204" pitchFamily="49" charset="0"/>
              </a:rPr>
              <a:t>. Bedenk een eenvoudige oplossing om een bezoeker die in de uploadmap terecht komt, automatisch om te leiden naar de openingspagina van de </a:t>
            </a:r>
            <a:r>
              <a:rPr lang="nl-BE" sz="2800" dirty="0" smtClean="0">
                <a:cs typeface="Code New Roman" panose="020B0609020204030204" pitchFamily="49" charset="0"/>
              </a:rPr>
              <a:t>website.</a:t>
            </a:r>
            <a:endParaRPr lang="nl-BE" sz="2800" dirty="0">
              <a:cs typeface="Code New Roman" panose="020B0609020204030204" pitchFamily="49" charset="0"/>
            </a:endParaRPr>
          </a:p>
          <a:p>
            <a:pPr marL="514350" indent="-514350">
              <a:spcBef>
                <a:spcPts val="1200"/>
              </a:spcBef>
              <a:buClr>
                <a:schemeClr val="accent6"/>
              </a:buClr>
              <a:buFont typeface="Wingdings 3" panose="05040102010807070707" pitchFamily="18" charset="2"/>
              <a:buChar char=""/>
            </a:pPr>
            <a:r>
              <a:rPr lang="nl-BE" sz="2800" dirty="0" smtClean="0">
                <a:cs typeface="Code New Roman" panose="020B0609020204030204" pitchFamily="49" charset="0"/>
              </a:rPr>
              <a:t>Vooral </a:t>
            </a:r>
            <a:r>
              <a:rPr lang="nl-BE" sz="2800" dirty="0">
                <a:cs typeface="Code New Roman" panose="020B0609020204030204" pitchFamily="49" charset="0"/>
              </a:rPr>
              <a:t>wanneer de internetverbinding niet erg stabiel is, of wanneer de </a:t>
            </a:r>
            <a:r>
              <a:rPr lang="nl-BE" sz="2800" dirty="0" smtClean="0">
                <a:cs typeface="Code New Roman" panose="020B0609020204030204" pitchFamily="49" charset="0"/>
              </a:rPr>
              <a:t>webserver </a:t>
            </a:r>
            <a:r>
              <a:rPr lang="nl-BE" sz="2800" dirty="0">
                <a:cs typeface="Code New Roman" panose="020B0609020204030204" pitchFamily="49" charset="0"/>
              </a:rPr>
              <a:t>overbelast is, gebeurt het soms dat het bestand niet of onvolledig </a:t>
            </a:r>
            <a:r>
              <a:rPr lang="nl-BE" sz="2800" dirty="0" smtClean="0">
                <a:cs typeface="Code New Roman" panose="020B0609020204030204" pitchFamily="49" charset="0"/>
              </a:rPr>
              <a:t>verzonden </a:t>
            </a:r>
            <a:r>
              <a:rPr lang="nl-BE" sz="2800" dirty="0">
                <a:cs typeface="Code New Roman" panose="020B0609020204030204" pitchFamily="49" charset="0"/>
              </a:rPr>
              <a:t>wordt. Zoek op hoe je ook voor die situatie een gepaste foutboodschap kunt weergeven. </a:t>
            </a:r>
          </a:p>
        </p:txBody>
      </p:sp>
    </p:spTree>
    <p:extLst>
      <p:ext uri="{BB962C8B-B14F-4D97-AF65-F5344CB8AC3E}">
        <p14:creationId xmlns:p14="http://schemas.microsoft.com/office/powerpoint/2010/main" val="12876986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6" name="Titel 1"/>
          <p:cNvSpPr>
            <a:spLocks noGrp="1"/>
          </p:cNvSpPr>
          <p:nvPr>
            <p:ph type="title"/>
          </p:nvPr>
        </p:nvSpPr>
        <p:spPr>
          <a:xfrm>
            <a:off x="1463039" y="210578"/>
            <a:ext cx="10578707" cy="1077309"/>
          </a:xfrm>
          <a:solidFill>
            <a:schemeClr val="accent2">
              <a:lumMod val="75000"/>
            </a:schemeClr>
          </a:solidFill>
        </p:spPr>
        <p:txBody>
          <a:bodyPr>
            <a:normAutofit/>
          </a:bodyPr>
          <a:lstStyle/>
          <a:p>
            <a:r>
              <a:rPr lang="nl-BE" dirty="0" smtClean="0">
                <a:solidFill>
                  <a:schemeClr val="bg1"/>
                </a:solidFill>
              </a:rPr>
              <a:t>12.5 Een bestand uploaden</a:t>
            </a:r>
            <a:endParaRPr lang="nl-BE" dirty="0">
              <a:solidFill>
                <a:schemeClr val="bg1"/>
              </a:solidFill>
            </a:endParaRPr>
          </a:p>
        </p:txBody>
      </p:sp>
      <p:sp>
        <p:nvSpPr>
          <p:cNvPr id="18" name="Rechthoek 17"/>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207</a:t>
            </a:r>
            <a:endParaRPr lang="nl-BE" dirty="0">
              <a:solidFill>
                <a:schemeClr val="accent2">
                  <a:lumMod val="75000"/>
                </a:schemeClr>
              </a:solidFill>
            </a:endParaRPr>
          </a:p>
        </p:txBody>
      </p:sp>
      <p:pic>
        <p:nvPicPr>
          <p:cNvPr id="20" name="Afbeelding 19"/>
          <p:cNvPicPr/>
          <p:nvPr/>
        </p:nvPicPr>
        <p:blipFill>
          <a:blip r:embed="rId4" cstate="print">
            <a:duotone>
              <a:prstClr val="black"/>
              <a:schemeClr val="accent4">
                <a:tint val="45000"/>
                <a:satMod val="400000"/>
              </a:schemeClr>
            </a:duotone>
            <a:extLst>
              <a:ext uri="{BEBA8EAE-BF5A-486C-A8C5-ECC9F3942E4B}">
                <a14:imgProps xmlns:a14="http://schemas.microsoft.com/office/drawing/2010/main">
                  <a14:imgLayer r:embed="rId5">
                    <a14:imgEffect>
                      <a14:saturation sat="66000"/>
                    </a14:imgEffect>
                  </a14:imgLayer>
                </a14:imgProps>
              </a:ext>
              <a:ext uri="{28A0092B-C50C-407E-A947-70E740481C1C}">
                <a14:useLocalDpi xmlns:a14="http://schemas.microsoft.com/office/drawing/2010/main" val="0"/>
              </a:ext>
            </a:extLst>
          </a:blip>
          <a:stretch>
            <a:fillRect/>
          </a:stretch>
        </p:blipFill>
        <p:spPr>
          <a:xfrm>
            <a:off x="297421" y="1564553"/>
            <a:ext cx="900000" cy="900000"/>
          </a:xfrm>
          <a:prstGeom prst="rect">
            <a:avLst/>
          </a:prstGeom>
        </p:spPr>
      </p:pic>
      <p:pic>
        <p:nvPicPr>
          <p:cNvPr id="2" name="Afbeelding 1"/>
          <p:cNvPicPr>
            <a:picLocks noChangeAspect="1"/>
          </p:cNvPicPr>
          <p:nvPr/>
        </p:nvPicPr>
        <p:blipFill>
          <a:blip r:embed="rId6"/>
          <a:stretch>
            <a:fillRect/>
          </a:stretch>
        </p:blipFill>
        <p:spPr>
          <a:xfrm rot="21409538">
            <a:off x="2080379" y="1442157"/>
            <a:ext cx="9344025" cy="6877050"/>
          </a:xfrm>
          <a:prstGeom prst="rect">
            <a:avLst/>
          </a:prstGeom>
        </p:spPr>
      </p:pic>
      <p:sp>
        <p:nvSpPr>
          <p:cNvPr id="3" name="Vermenigvuldigen 2"/>
          <p:cNvSpPr/>
          <p:nvPr/>
        </p:nvSpPr>
        <p:spPr>
          <a:xfrm>
            <a:off x="156754" y="1108473"/>
            <a:ext cx="12577665" cy="6195527"/>
          </a:xfrm>
          <a:prstGeom prst="mathMultiply">
            <a:avLst>
              <a:gd name="adj1" fmla="val 16442"/>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nl-BE"/>
          </a:p>
        </p:txBody>
      </p:sp>
    </p:spTree>
    <p:extLst>
      <p:ext uri="{BB962C8B-B14F-4D97-AF65-F5344CB8AC3E}">
        <p14:creationId xmlns:p14="http://schemas.microsoft.com/office/powerpoint/2010/main" val="27475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7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12.6 Oefeningen</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208</a:t>
            </a:r>
            <a:endParaRPr lang="nl-BE" dirty="0">
              <a:solidFill>
                <a:schemeClr val="accent2">
                  <a:lumMod val="75000"/>
                </a:schemeClr>
              </a:solidFill>
            </a:endParaRPr>
          </a:p>
        </p:txBody>
      </p:sp>
      <p:pic>
        <p:nvPicPr>
          <p:cNvPr id="17" name="Afbeelding 16"/>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51603" y="1348685"/>
            <a:ext cx="944688" cy="869170"/>
          </a:xfrm>
          <a:prstGeom prst="rect">
            <a:avLst/>
          </a:prstGeom>
        </p:spPr>
      </p:pic>
      <p:sp>
        <p:nvSpPr>
          <p:cNvPr id="28" name="Afgeronde rechthoek 27"/>
          <p:cNvSpPr/>
          <p:nvPr/>
        </p:nvSpPr>
        <p:spPr>
          <a:xfrm>
            <a:off x="1436914" y="1748118"/>
            <a:ext cx="10604832" cy="4961774"/>
          </a:xfrm>
          <a:prstGeom prst="roundRect">
            <a:avLst>
              <a:gd name="adj" fmla="val 6361"/>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nl-BE" sz="1200" dirty="0" smtClean="0">
              <a:solidFill>
                <a:schemeClr val="tx1"/>
              </a:solidFill>
            </a:endParaRPr>
          </a:p>
          <a:p>
            <a:pPr marL="342900" lvl="0" indent="-342900">
              <a:spcBef>
                <a:spcPts val="1200"/>
              </a:spcBef>
              <a:buClr>
                <a:schemeClr val="accent6"/>
              </a:buClr>
              <a:buFont typeface="Wingdings 3" panose="05040102010807070707" pitchFamily="18" charset="2"/>
              <a:buChar char="u"/>
            </a:pPr>
            <a:r>
              <a:rPr lang="nl-BE" sz="2200" dirty="0" smtClean="0">
                <a:solidFill>
                  <a:schemeClr val="tx1"/>
                </a:solidFill>
              </a:rPr>
              <a:t>Open </a:t>
            </a:r>
            <a:r>
              <a:rPr lang="nl-BE" sz="2200" dirty="0">
                <a:solidFill>
                  <a:schemeClr val="accent6"/>
                </a:solidFill>
                <a:latin typeface="Code New Roman" panose="020B0609020204030204" pitchFamily="49" charset="0"/>
                <a:cs typeface="Code New Roman" panose="020B0609020204030204" pitchFamily="49" charset="0"/>
              </a:rPr>
              <a:t>vb12</a:t>
            </a:r>
            <a:r>
              <a:rPr lang="nl-BE" sz="2200" dirty="0">
                <a:solidFill>
                  <a:schemeClr val="tx1"/>
                </a:solidFill>
              </a:rPr>
              <a:t>.</a:t>
            </a:r>
          </a:p>
          <a:p>
            <a:pPr marL="342900" lvl="0" indent="-342900">
              <a:spcBef>
                <a:spcPts val="1200"/>
              </a:spcBef>
              <a:buClr>
                <a:schemeClr val="accent6"/>
              </a:buClr>
              <a:buFont typeface="Wingdings 3" panose="05040102010807070707" pitchFamily="18" charset="2"/>
              <a:buChar char="u"/>
            </a:pPr>
            <a:r>
              <a:rPr lang="nl-BE" sz="2200" dirty="0" smtClean="0">
                <a:solidFill>
                  <a:schemeClr val="tx1"/>
                </a:solidFill>
              </a:rPr>
              <a:t>Wijzig </a:t>
            </a:r>
            <a:r>
              <a:rPr lang="nl-BE" sz="2200" dirty="0">
                <a:solidFill>
                  <a:schemeClr val="tx1"/>
                </a:solidFill>
              </a:rPr>
              <a:t>de naam van de hoofdmap naar </a:t>
            </a:r>
            <a:r>
              <a:rPr lang="nl-BE" sz="2400" dirty="0">
                <a:solidFill>
                  <a:schemeClr val="accent6"/>
                </a:solidFill>
                <a:latin typeface="Code New Roman" panose="020B0609020204030204" pitchFamily="49" charset="0"/>
                <a:cs typeface="Code New Roman" panose="020B0609020204030204" pitchFamily="49" charset="0"/>
              </a:rPr>
              <a:t>oefening-12-1</a:t>
            </a:r>
            <a:r>
              <a:rPr lang="nl-BE" sz="2200" dirty="0">
                <a:solidFill>
                  <a:schemeClr val="tx1"/>
                </a:solidFill>
              </a:rPr>
              <a:t>. </a:t>
            </a:r>
          </a:p>
          <a:p>
            <a:pPr marL="342900" lvl="0" indent="-342900">
              <a:spcBef>
                <a:spcPts val="1200"/>
              </a:spcBef>
              <a:buClr>
                <a:schemeClr val="accent6"/>
              </a:buClr>
              <a:buFont typeface="Wingdings 3" panose="05040102010807070707" pitchFamily="18" charset="2"/>
              <a:buChar char="u"/>
            </a:pPr>
            <a:r>
              <a:rPr lang="nl-BE" sz="2200" dirty="0" smtClean="0">
                <a:solidFill>
                  <a:schemeClr val="tx1"/>
                </a:solidFill>
              </a:rPr>
              <a:t>Zorg </a:t>
            </a:r>
            <a:r>
              <a:rPr lang="nl-BE" sz="2200" dirty="0">
                <a:solidFill>
                  <a:schemeClr val="tx1"/>
                </a:solidFill>
              </a:rPr>
              <a:t>voor een duidelijke en correcte validatie van de invoer in het </a:t>
            </a:r>
            <a:r>
              <a:rPr lang="nl-BE" sz="2200" dirty="0" smtClean="0">
                <a:solidFill>
                  <a:schemeClr val="tx1"/>
                </a:solidFill>
              </a:rPr>
              <a:t/>
            </a:r>
            <a:br>
              <a:rPr lang="nl-BE" sz="2200" dirty="0" smtClean="0">
                <a:solidFill>
                  <a:schemeClr val="tx1"/>
                </a:solidFill>
              </a:rPr>
            </a:br>
            <a:r>
              <a:rPr lang="nl-BE" sz="2200" dirty="0" smtClean="0">
                <a:solidFill>
                  <a:schemeClr val="tx1"/>
                </a:solidFill>
              </a:rPr>
              <a:t>deelnameformulier.</a:t>
            </a:r>
            <a:endParaRPr lang="nl-BE" sz="2200" dirty="0">
              <a:solidFill>
                <a:schemeClr val="tx1"/>
              </a:solidFill>
            </a:endParaRPr>
          </a:p>
          <a:p>
            <a:pPr marL="342900" lvl="0" indent="-342900">
              <a:spcBef>
                <a:spcPts val="1200"/>
              </a:spcBef>
              <a:buClr>
                <a:schemeClr val="accent6"/>
              </a:buClr>
              <a:buFont typeface="Wingdings 3" panose="05040102010807070707" pitchFamily="18" charset="2"/>
              <a:buChar char="u"/>
            </a:pPr>
            <a:endParaRPr lang="nl-BE" sz="2200" dirty="0">
              <a:solidFill>
                <a:schemeClr val="tx1"/>
              </a:solidFill>
            </a:endParaRPr>
          </a:p>
        </p:txBody>
      </p:sp>
      <p:sp>
        <p:nvSpPr>
          <p:cNvPr id="29" name="Afgeronde rechthoek 28"/>
          <p:cNvSpPr/>
          <p:nvPr/>
        </p:nvSpPr>
        <p:spPr>
          <a:xfrm>
            <a:off x="1790062" y="1376985"/>
            <a:ext cx="2862620" cy="69566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nl-BE" sz="2800" dirty="0" smtClean="0"/>
              <a:t>Oefening 12.1</a:t>
            </a:r>
            <a:endParaRPr lang="nl-BE" sz="2800" dirty="0"/>
          </a:p>
        </p:txBody>
      </p:sp>
    </p:spTree>
    <p:extLst>
      <p:ext uri="{BB962C8B-B14F-4D97-AF65-F5344CB8AC3E}">
        <p14:creationId xmlns:p14="http://schemas.microsoft.com/office/powerpoint/2010/main" val="598154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12.6 Oefeningen</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208</a:t>
            </a:r>
            <a:endParaRPr lang="nl-BE" dirty="0">
              <a:solidFill>
                <a:schemeClr val="accent2">
                  <a:lumMod val="75000"/>
                </a:schemeClr>
              </a:solidFill>
            </a:endParaRPr>
          </a:p>
        </p:txBody>
      </p:sp>
      <p:pic>
        <p:nvPicPr>
          <p:cNvPr id="17" name="Afbeelding 16"/>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51603" y="1348685"/>
            <a:ext cx="944688" cy="869170"/>
          </a:xfrm>
          <a:prstGeom prst="rect">
            <a:avLst/>
          </a:prstGeom>
        </p:spPr>
      </p:pic>
      <p:sp>
        <p:nvSpPr>
          <p:cNvPr id="28" name="Afgeronde rechthoek 27"/>
          <p:cNvSpPr/>
          <p:nvPr/>
        </p:nvSpPr>
        <p:spPr>
          <a:xfrm>
            <a:off x="1436914" y="1748118"/>
            <a:ext cx="10604832" cy="4961774"/>
          </a:xfrm>
          <a:prstGeom prst="roundRect">
            <a:avLst>
              <a:gd name="adj" fmla="val 6361"/>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nl-BE" sz="1200" dirty="0" smtClean="0">
              <a:solidFill>
                <a:schemeClr val="tx1"/>
              </a:solidFill>
            </a:endParaRPr>
          </a:p>
          <a:p>
            <a:pPr marL="342900" lvl="0" indent="-342900">
              <a:spcBef>
                <a:spcPts val="1200"/>
              </a:spcBef>
              <a:buClr>
                <a:schemeClr val="accent6"/>
              </a:buClr>
              <a:buFont typeface="Wingdings 3" panose="05040102010807070707" pitchFamily="18" charset="2"/>
              <a:buChar char="u"/>
            </a:pPr>
            <a:r>
              <a:rPr lang="nl-BE" sz="2200" dirty="0" smtClean="0">
                <a:solidFill>
                  <a:schemeClr val="tx1"/>
                </a:solidFill>
              </a:rPr>
              <a:t>Open </a:t>
            </a:r>
            <a:r>
              <a:rPr lang="nl-BE" sz="2200" dirty="0">
                <a:solidFill>
                  <a:schemeClr val="tx1"/>
                </a:solidFill>
              </a:rPr>
              <a:t>oefening 11.1.</a:t>
            </a:r>
          </a:p>
          <a:p>
            <a:pPr marL="342900" lvl="0" indent="-342900">
              <a:spcBef>
                <a:spcPts val="1200"/>
              </a:spcBef>
              <a:buClr>
                <a:schemeClr val="accent6"/>
              </a:buClr>
              <a:buFont typeface="Wingdings 3" panose="05040102010807070707" pitchFamily="18" charset="2"/>
              <a:buChar char="u"/>
            </a:pPr>
            <a:r>
              <a:rPr lang="nl-BE" sz="2200" dirty="0" smtClean="0">
                <a:solidFill>
                  <a:schemeClr val="tx1"/>
                </a:solidFill>
              </a:rPr>
              <a:t>Wijzig </a:t>
            </a:r>
            <a:r>
              <a:rPr lang="nl-BE" sz="2200" dirty="0">
                <a:solidFill>
                  <a:schemeClr val="tx1"/>
                </a:solidFill>
              </a:rPr>
              <a:t>de naam van de hoofdmap naar </a:t>
            </a:r>
            <a:r>
              <a:rPr lang="nl-BE" sz="2200" dirty="0">
                <a:solidFill>
                  <a:schemeClr val="accent6"/>
                </a:solidFill>
                <a:latin typeface="Code New Roman" panose="020B0609020204030204" pitchFamily="49" charset="0"/>
                <a:cs typeface="Code New Roman" panose="020B0609020204030204" pitchFamily="49" charset="0"/>
              </a:rPr>
              <a:t>oefening-12-2</a:t>
            </a:r>
            <a:r>
              <a:rPr lang="nl-BE" sz="2200" dirty="0">
                <a:solidFill>
                  <a:schemeClr val="tx1"/>
                </a:solidFill>
              </a:rPr>
              <a:t>. </a:t>
            </a:r>
          </a:p>
          <a:p>
            <a:pPr marL="342900" lvl="0" indent="-342900">
              <a:spcBef>
                <a:spcPts val="1200"/>
              </a:spcBef>
              <a:buClr>
                <a:schemeClr val="accent6"/>
              </a:buClr>
              <a:buFont typeface="Wingdings 3" panose="05040102010807070707" pitchFamily="18" charset="2"/>
              <a:buChar char="u"/>
            </a:pPr>
            <a:r>
              <a:rPr lang="nl-BE" sz="2200" dirty="0" smtClean="0">
                <a:solidFill>
                  <a:schemeClr val="tx1"/>
                </a:solidFill>
              </a:rPr>
              <a:t>Maak </a:t>
            </a:r>
            <a:r>
              <a:rPr lang="nl-BE" sz="2200" dirty="0">
                <a:solidFill>
                  <a:schemeClr val="tx1"/>
                </a:solidFill>
              </a:rPr>
              <a:t>de structuur van de website efficiënter met </a:t>
            </a:r>
            <a:r>
              <a:rPr lang="nl-BE" sz="2200" dirty="0" err="1">
                <a:solidFill>
                  <a:schemeClr val="tx1"/>
                </a:solidFill>
              </a:rPr>
              <a:t>php</a:t>
            </a:r>
            <a:r>
              <a:rPr lang="nl-BE" sz="2200" dirty="0">
                <a:solidFill>
                  <a:schemeClr val="tx1"/>
                </a:solidFill>
              </a:rPr>
              <a:t> </a:t>
            </a:r>
            <a:r>
              <a:rPr lang="nl-BE" sz="2200" dirty="0" err="1">
                <a:solidFill>
                  <a:schemeClr val="tx1"/>
                </a:solidFill>
              </a:rPr>
              <a:t>includes</a:t>
            </a:r>
            <a:r>
              <a:rPr lang="nl-BE" sz="2200" dirty="0">
                <a:solidFill>
                  <a:schemeClr val="tx1"/>
                </a:solidFill>
              </a:rPr>
              <a:t> waar dat zinvol is.</a:t>
            </a:r>
          </a:p>
          <a:p>
            <a:pPr marL="342900" lvl="0" indent="-342900">
              <a:spcBef>
                <a:spcPts val="1200"/>
              </a:spcBef>
              <a:buClr>
                <a:schemeClr val="accent6"/>
              </a:buClr>
              <a:buFont typeface="Wingdings 3" panose="05040102010807070707" pitchFamily="18" charset="2"/>
              <a:buChar char="u"/>
            </a:pPr>
            <a:r>
              <a:rPr lang="nl-BE" sz="2200" dirty="0" smtClean="0">
                <a:solidFill>
                  <a:schemeClr val="tx1"/>
                </a:solidFill>
              </a:rPr>
              <a:t>Voeg </a:t>
            </a:r>
            <a:r>
              <a:rPr lang="nl-BE" sz="2200" dirty="0">
                <a:solidFill>
                  <a:schemeClr val="tx1"/>
                </a:solidFill>
              </a:rPr>
              <a:t>in het formuliertje om het aantal zonnepanelen te berekenen een veld toe voor het ingeven van een e-mail adres. Het resultaat van de </a:t>
            </a:r>
            <a:r>
              <a:rPr lang="nl-BE" sz="2200" dirty="0" smtClean="0">
                <a:solidFill>
                  <a:schemeClr val="tx1"/>
                </a:solidFill>
              </a:rPr>
              <a:t>berekening </a:t>
            </a:r>
            <a:r>
              <a:rPr lang="nl-BE" sz="2200" dirty="0">
                <a:solidFill>
                  <a:schemeClr val="tx1"/>
                </a:solidFill>
              </a:rPr>
              <a:t>wordt naar dat e-mail adres verstuurd</a:t>
            </a:r>
          </a:p>
          <a:p>
            <a:pPr marL="342900" lvl="0" indent="-342900">
              <a:spcBef>
                <a:spcPts val="1200"/>
              </a:spcBef>
              <a:buClr>
                <a:schemeClr val="accent6"/>
              </a:buClr>
              <a:buFont typeface="Wingdings 3" panose="05040102010807070707" pitchFamily="18" charset="2"/>
              <a:buChar char="u"/>
            </a:pPr>
            <a:endParaRPr lang="nl-BE" sz="2200" dirty="0">
              <a:solidFill>
                <a:schemeClr val="tx1"/>
              </a:solidFill>
            </a:endParaRPr>
          </a:p>
        </p:txBody>
      </p:sp>
      <p:sp>
        <p:nvSpPr>
          <p:cNvPr id="29" name="Afgeronde rechthoek 28"/>
          <p:cNvSpPr/>
          <p:nvPr/>
        </p:nvSpPr>
        <p:spPr>
          <a:xfrm>
            <a:off x="1790062" y="1376985"/>
            <a:ext cx="2862620" cy="69566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nl-BE" sz="2800" dirty="0" smtClean="0"/>
              <a:t>Oefening 12.2</a:t>
            </a:r>
            <a:endParaRPr lang="nl-BE" sz="2800" dirty="0"/>
          </a:p>
        </p:txBody>
      </p:sp>
    </p:spTree>
    <p:extLst>
      <p:ext uri="{BB962C8B-B14F-4D97-AF65-F5344CB8AC3E}">
        <p14:creationId xmlns:p14="http://schemas.microsoft.com/office/powerpoint/2010/main" val="2419206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12.6 Oefeningen</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208</a:t>
            </a:r>
            <a:endParaRPr lang="nl-BE" dirty="0">
              <a:solidFill>
                <a:schemeClr val="accent2">
                  <a:lumMod val="75000"/>
                </a:schemeClr>
              </a:solidFill>
            </a:endParaRPr>
          </a:p>
        </p:txBody>
      </p:sp>
      <p:pic>
        <p:nvPicPr>
          <p:cNvPr id="17" name="Afbeelding 16"/>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51603" y="1348685"/>
            <a:ext cx="944688" cy="869170"/>
          </a:xfrm>
          <a:prstGeom prst="rect">
            <a:avLst/>
          </a:prstGeom>
        </p:spPr>
      </p:pic>
      <p:sp>
        <p:nvSpPr>
          <p:cNvPr id="28" name="Afgeronde rechthoek 27"/>
          <p:cNvSpPr/>
          <p:nvPr/>
        </p:nvSpPr>
        <p:spPr>
          <a:xfrm>
            <a:off x="1436914" y="1748118"/>
            <a:ext cx="10604832" cy="4961774"/>
          </a:xfrm>
          <a:prstGeom prst="roundRect">
            <a:avLst>
              <a:gd name="adj" fmla="val 6361"/>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nl-BE" sz="1200" dirty="0" smtClean="0">
              <a:solidFill>
                <a:schemeClr val="tx1"/>
              </a:solidFill>
            </a:endParaRPr>
          </a:p>
          <a:p>
            <a:pPr marL="342900" lvl="0" indent="-342900">
              <a:spcBef>
                <a:spcPts val="1200"/>
              </a:spcBef>
              <a:buClr>
                <a:schemeClr val="accent6"/>
              </a:buClr>
              <a:buFont typeface="Wingdings 3" panose="05040102010807070707" pitchFamily="18" charset="2"/>
              <a:buChar char="u"/>
            </a:pPr>
            <a:r>
              <a:rPr lang="nl-BE" sz="2200" dirty="0" smtClean="0">
                <a:solidFill>
                  <a:schemeClr val="tx1"/>
                </a:solidFill>
              </a:rPr>
              <a:t>Open oefening </a:t>
            </a:r>
            <a:r>
              <a:rPr lang="nl-BE" sz="2200" dirty="0">
                <a:solidFill>
                  <a:schemeClr val="tx1"/>
                </a:solidFill>
              </a:rPr>
              <a:t>11.8.</a:t>
            </a:r>
          </a:p>
          <a:p>
            <a:pPr marL="342900" lvl="0" indent="-342900">
              <a:spcBef>
                <a:spcPts val="1200"/>
              </a:spcBef>
              <a:buClr>
                <a:schemeClr val="accent6"/>
              </a:buClr>
              <a:buFont typeface="Wingdings 3" panose="05040102010807070707" pitchFamily="18" charset="2"/>
              <a:buChar char="u"/>
            </a:pPr>
            <a:r>
              <a:rPr lang="nl-BE" sz="2200" dirty="0" smtClean="0">
                <a:solidFill>
                  <a:schemeClr val="tx1"/>
                </a:solidFill>
              </a:rPr>
              <a:t>Wijzig </a:t>
            </a:r>
            <a:r>
              <a:rPr lang="nl-BE" sz="2200" dirty="0">
                <a:solidFill>
                  <a:schemeClr val="tx1"/>
                </a:solidFill>
              </a:rPr>
              <a:t>de naam van de hoofdmap naar </a:t>
            </a:r>
            <a:r>
              <a:rPr lang="nl-BE" sz="2200" dirty="0">
                <a:solidFill>
                  <a:schemeClr val="accent6"/>
                </a:solidFill>
                <a:latin typeface="Code New Roman" panose="020B0609020204030204" pitchFamily="49" charset="0"/>
                <a:cs typeface="Code New Roman" panose="020B0609020204030204" pitchFamily="49" charset="0"/>
              </a:rPr>
              <a:t>oefening-12-3</a:t>
            </a:r>
            <a:r>
              <a:rPr lang="nl-BE" sz="2200" dirty="0">
                <a:solidFill>
                  <a:schemeClr val="tx1"/>
                </a:solidFill>
              </a:rPr>
              <a:t>. </a:t>
            </a:r>
          </a:p>
          <a:p>
            <a:pPr marL="342900" lvl="0" indent="-342900">
              <a:spcBef>
                <a:spcPts val="1200"/>
              </a:spcBef>
              <a:buClr>
                <a:schemeClr val="accent6"/>
              </a:buClr>
              <a:buFont typeface="Wingdings 3" panose="05040102010807070707" pitchFamily="18" charset="2"/>
              <a:buChar char="u"/>
            </a:pPr>
            <a:r>
              <a:rPr lang="nl-BE" sz="2200" dirty="0" smtClean="0">
                <a:solidFill>
                  <a:schemeClr val="tx1"/>
                </a:solidFill>
              </a:rPr>
              <a:t>Maak </a:t>
            </a:r>
            <a:r>
              <a:rPr lang="nl-BE" sz="2200" dirty="0">
                <a:solidFill>
                  <a:schemeClr val="tx1"/>
                </a:solidFill>
              </a:rPr>
              <a:t>de structuur van de website efficiënter met </a:t>
            </a:r>
            <a:r>
              <a:rPr lang="nl-BE" sz="2200" dirty="0" err="1">
                <a:solidFill>
                  <a:schemeClr val="tx1"/>
                </a:solidFill>
              </a:rPr>
              <a:t>php</a:t>
            </a:r>
            <a:r>
              <a:rPr lang="nl-BE" sz="2200" dirty="0">
                <a:solidFill>
                  <a:schemeClr val="tx1"/>
                </a:solidFill>
              </a:rPr>
              <a:t> </a:t>
            </a:r>
            <a:r>
              <a:rPr lang="nl-BE" sz="2200" dirty="0" err="1">
                <a:solidFill>
                  <a:schemeClr val="tx1"/>
                </a:solidFill>
              </a:rPr>
              <a:t>includes</a:t>
            </a:r>
            <a:r>
              <a:rPr lang="nl-BE" sz="2200" dirty="0">
                <a:solidFill>
                  <a:schemeClr val="tx1"/>
                </a:solidFill>
              </a:rPr>
              <a:t> waar dat zinvol is</a:t>
            </a:r>
          </a:p>
          <a:p>
            <a:pPr lvl="0">
              <a:spcBef>
                <a:spcPts val="1200"/>
              </a:spcBef>
              <a:buClr>
                <a:schemeClr val="accent6"/>
              </a:buClr>
            </a:pPr>
            <a:endParaRPr lang="nl-BE" sz="2200" dirty="0">
              <a:solidFill>
                <a:schemeClr val="tx1"/>
              </a:solidFill>
            </a:endParaRPr>
          </a:p>
        </p:txBody>
      </p:sp>
      <p:sp>
        <p:nvSpPr>
          <p:cNvPr id="29" name="Afgeronde rechthoek 28"/>
          <p:cNvSpPr/>
          <p:nvPr/>
        </p:nvSpPr>
        <p:spPr>
          <a:xfrm>
            <a:off x="1790062" y="1376985"/>
            <a:ext cx="2862620" cy="69566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nl-BE" sz="2800" dirty="0" smtClean="0"/>
              <a:t>Oefening 12.3</a:t>
            </a:r>
            <a:endParaRPr lang="nl-BE" sz="2800" dirty="0"/>
          </a:p>
        </p:txBody>
      </p:sp>
    </p:spTree>
    <p:extLst>
      <p:ext uri="{BB962C8B-B14F-4D97-AF65-F5344CB8AC3E}">
        <p14:creationId xmlns:p14="http://schemas.microsoft.com/office/powerpoint/2010/main" val="38270832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Kantoorthema">
  <a:themeElements>
    <a:clrScheme name="Roodoranje">
      <a:dk1>
        <a:sysClr val="windowText" lastClr="000000"/>
      </a:dk1>
      <a:lt1>
        <a:sysClr val="window" lastClr="FFFFFF"/>
      </a:lt1>
      <a:dk2>
        <a:srgbClr val="505046"/>
      </a:dk2>
      <a:lt2>
        <a:srgbClr val="EEECE1"/>
      </a:lt2>
      <a:accent1>
        <a:srgbClr val="E84C22"/>
      </a:accent1>
      <a:accent2>
        <a:srgbClr val="FFBD47"/>
      </a:accent2>
      <a:accent3>
        <a:srgbClr val="B64926"/>
      </a:accent3>
      <a:accent4>
        <a:srgbClr val="FF8427"/>
      </a:accent4>
      <a:accent5>
        <a:srgbClr val="CC9900"/>
      </a:accent5>
      <a:accent6>
        <a:srgbClr val="B22600"/>
      </a:accent6>
      <a:hlink>
        <a:srgbClr val="CC9900"/>
      </a:hlink>
      <a:folHlink>
        <a:srgbClr val="666699"/>
      </a:folHlink>
    </a:clrScheme>
    <a:fontScheme name="Trebuchet">
      <a:majorFont>
        <a:latin typeface="Trebuchet MS"/>
        <a:ea typeface=""/>
        <a:cs typeface=""/>
      </a:majorFont>
      <a:minorFont>
        <a:latin typeface="Trebuchet MS"/>
        <a:ea typeface=""/>
        <a:cs typeface=""/>
      </a:minorFont>
    </a:fontScheme>
    <a:fmtScheme name="Kanto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leeg webontwerp" id="{9D98B3BB-EAA1-40EF-A635-8B1682A601E8}" vid="{D6CE4A0E-B577-43CF-BECF-1678AD8771BE}"/>
    </a:ext>
  </a:extLst>
</a:theme>
</file>

<file path=ppt/theme/theme2.xml><?xml version="1.0" encoding="utf-8"?>
<a:theme xmlns:a="http://schemas.openxmlformats.org/drawingml/2006/main" name="Kantoorthema">
  <a:themeElements>
    <a:clrScheme name="Kantoor">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Kantoor">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37701</TotalTime>
  <Words>6572</Words>
  <Application>Microsoft Office PowerPoint</Application>
  <PresentationFormat>Breedbeeld</PresentationFormat>
  <Paragraphs>1425</Paragraphs>
  <Slides>112</Slides>
  <Notes>0</Notes>
  <HiddenSlides>0</HiddenSlides>
  <MMClips>0</MMClips>
  <ScaleCrop>false</ScaleCrop>
  <HeadingPairs>
    <vt:vector size="6" baseType="variant">
      <vt:variant>
        <vt:lpstr>Gebruikte lettertypen</vt:lpstr>
      </vt:variant>
      <vt:variant>
        <vt:i4>6</vt:i4>
      </vt:variant>
      <vt:variant>
        <vt:lpstr>Thema</vt:lpstr>
      </vt:variant>
      <vt:variant>
        <vt:i4>1</vt:i4>
      </vt:variant>
      <vt:variant>
        <vt:lpstr>Diatitels</vt:lpstr>
      </vt:variant>
      <vt:variant>
        <vt:i4>112</vt:i4>
      </vt:variant>
    </vt:vector>
  </HeadingPairs>
  <TitlesOfParts>
    <vt:vector size="119" baseType="lpstr">
      <vt:lpstr>Arial</vt:lpstr>
      <vt:lpstr>Calibri</vt:lpstr>
      <vt:lpstr>Code New Roman</vt:lpstr>
      <vt:lpstr>Times New Roman</vt:lpstr>
      <vt:lpstr>Trebuchet MS</vt:lpstr>
      <vt:lpstr>Wingdings 3</vt:lpstr>
      <vt:lpstr>Kantoorthema</vt:lpstr>
      <vt:lpstr>12. De webserver doet het werk</vt:lpstr>
      <vt:lpstr>12. De webserver doet het werk</vt:lpstr>
      <vt:lpstr>12.1 Een lokale webserver</vt:lpstr>
      <vt:lpstr>12.1 Een lokale webserver</vt:lpstr>
      <vt:lpstr>12.1 Een lokale webserver</vt:lpstr>
      <vt:lpstr>12.1 Een lokale webserver</vt:lpstr>
      <vt:lpstr>12.1 Een lokale webserver</vt:lpstr>
      <vt:lpstr>12.1 Een lokale webserver</vt:lpstr>
      <vt:lpstr>12.1 Een lokale webserver</vt:lpstr>
      <vt:lpstr>12.1 Een lokale webserver</vt:lpstr>
      <vt:lpstr>12.1 Een lokale webserver</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12.3 Een koekje van eigen deeg</vt:lpstr>
      <vt:lpstr>12.3 Een koekje van eigen deeg</vt:lpstr>
      <vt:lpstr>12.3 Een koekje van eigen deeg</vt:lpstr>
      <vt:lpstr>12.3 Een koekje van eigen deeg</vt:lpstr>
      <vt:lpstr>12.3 Een koekje van eigen deeg</vt:lpstr>
      <vt:lpstr>12.3 Een koekje van eigen deeg</vt:lpstr>
      <vt:lpstr>12.3 Een koekje van eigen deeg</vt:lpstr>
      <vt:lpstr>12.3 Een koekje van eigen deeg</vt:lpstr>
      <vt:lpstr>12.3 Een koekje van eigen deeg</vt:lpstr>
      <vt:lpstr>12.3 Een koekje van eigen deeg</vt:lpstr>
      <vt:lpstr>12.3 Een koekje van eigen deeg</vt:lpstr>
      <vt:lpstr>12.3 Een koekje van eigen deeg</vt:lpstr>
      <vt:lpstr>12.3 Een koekje van eigen deeg</vt:lpstr>
      <vt:lpstr>12.3 Een koekje van eigen deeg</vt:lpstr>
      <vt:lpstr>12.3 Een koekje van eigen deeg</vt:lpstr>
      <vt:lpstr>12.3 Een koekje van eigen deeg</vt:lpstr>
      <vt:lpstr>12.3 Een koekje van eigen deeg</vt:lpstr>
      <vt:lpstr>12.3 Een koekje van eigen deeg</vt:lpstr>
      <vt:lpstr>12.3 Een koekje van eigen deeg</vt:lpstr>
      <vt:lpstr>12.4 Een e-mailformulier</vt:lpstr>
      <vt:lpstr>12.4 Een e-mailformulier</vt:lpstr>
      <vt:lpstr>12.4 Een e-mailformulier</vt:lpstr>
      <vt:lpstr>12.4 Een e-mailformulier</vt:lpstr>
      <vt:lpstr>12.4 Een e-mailformulier</vt:lpstr>
      <vt:lpstr>12.4 Een e-mailformulier</vt:lpstr>
      <vt:lpstr>12.4 Een e-mailformulier</vt:lpstr>
      <vt:lpstr>12.4 Een e-mailformulier</vt:lpstr>
      <vt:lpstr>12.4 Een e-mailformulier</vt:lpstr>
      <vt:lpstr>12.4 Een e-mailformulier</vt:lpstr>
      <vt:lpstr>12.4 Een e-mailformulier</vt:lpstr>
      <vt:lpstr>12.4 Een e-mailformulier</vt:lpstr>
      <vt:lpstr>12.4 Een e-mailformulier</vt:lpstr>
      <vt:lpstr>12.4 Een e-mailformulier</vt:lpstr>
      <vt:lpstr>12.4 Een e-mailformulier</vt:lpstr>
      <vt:lpstr>12.4 Een e-mailformulier</vt:lpstr>
      <vt:lpstr>12.4 Een e-mailformulier</vt:lpstr>
      <vt:lpstr>12.4 Een e-mailformulier</vt:lpstr>
      <vt:lpstr>12.4 Een e-mailformulier</vt:lpstr>
      <vt:lpstr>12.4 Een e-mailformulier</vt:lpstr>
      <vt:lpstr>12.4 Een e-mailformulier</vt:lpstr>
      <vt:lpstr>12.4 Een e-mailformulier</vt:lpstr>
      <vt:lpstr>12.4 Een e-mailformulier</vt:lpstr>
      <vt:lpstr>12.4 Een e-mailformulier</vt:lpstr>
      <vt:lpstr>12.5 Een bestand uploaden</vt:lpstr>
      <vt:lpstr>12.5 Een bestand uploaden</vt:lpstr>
      <vt:lpstr>12.5 Een bestand uploaden</vt:lpstr>
      <vt:lpstr>12.5 Een bestand uploaden</vt:lpstr>
      <vt:lpstr>12.5 Een bestand uploaden</vt:lpstr>
      <vt:lpstr>12.5 Een bestand uploaden</vt:lpstr>
      <vt:lpstr>12.5 Een bestand uploaden</vt:lpstr>
      <vt:lpstr>12.5 Een bestand uploaden</vt:lpstr>
      <vt:lpstr>12.5 Een bestand uploaden</vt:lpstr>
      <vt:lpstr>12.5 Een bestand uploaden</vt:lpstr>
      <vt:lpstr>12.5 Een bestand uploaden</vt:lpstr>
      <vt:lpstr>12.5 Een bestand uploaden</vt:lpstr>
      <vt:lpstr>12.5 Een bestand uploaden</vt:lpstr>
      <vt:lpstr>12.5 Een bestand uploaden</vt:lpstr>
      <vt:lpstr>12.5 Een bestand uploaden</vt:lpstr>
      <vt:lpstr>12.5 Een bestand uploaden</vt:lpstr>
      <vt:lpstr>12.5 Een bestand uploaden</vt:lpstr>
      <vt:lpstr>12.5 Een bestand uploaden</vt:lpstr>
      <vt:lpstr>12.5 Een bestand uploaden</vt:lpstr>
      <vt:lpstr>12.5 Een bestand uploaden</vt:lpstr>
      <vt:lpstr>12.5 Een bestand uploaden</vt:lpstr>
      <vt:lpstr>12.5 Een bestand uploaden</vt:lpstr>
      <vt:lpstr>12.6 Oefeningen</vt:lpstr>
      <vt:lpstr>12.6 Oefeningen</vt:lpstr>
      <vt:lpstr>12.6 Oefeningen</vt:lpstr>
      <vt:lpstr>12.6 Oefeningen</vt:lpstr>
      <vt:lpstr>12.6 Oefeningen</vt:lpstr>
      <vt:lpstr>12.6 Oefeningen</vt:lpstr>
      <vt:lpstr>12.6 Oefeningen</vt:lpstr>
      <vt:lpstr>12.6 Oefeningen</vt:lpstr>
      <vt:lpstr>12.6 Oefeningen</vt:lpstr>
      <vt:lpstr>12.6 Oefeningen</vt:lpstr>
      <vt:lpstr>12.6 Oefeningen</vt:lpstr>
      <vt:lpstr>12.6 Oefeningen</vt:lpstr>
      <vt:lpstr>12.6 Oefeningen</vt:lpstr>
      <vt:lpstr>12.6 Oefeningen</vt:lpstr>
      <vt:lpstr>12.6 Oefeningen</vt:lpstr>
      <vt:lpstr>12. De webserver doet het werk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PowerPoint-presentatie</dc:title>
  <dc:creator>ICTeam</dc:creator>
  <cp:lastModifiedBy>Marc</cp:lastModifiedBy>
  <cp:revision>206</cp:revision>
  <dcterms:created xsi:type="dcterms:W3CDTF">2019-07-14T07:52:00Z</dcterms:created>
  <dcterms:modified xsi:type="dcterms:W3CDTF">2022-05-27T12:02:46Z</dcterms:modified>
</cp:coreProperties>
</file>